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3" r:id="rId5"/>
    <p:sldMasterId id="214748369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5143500" cx="9144000"/>
  <p:notesSz cx="6858000" cy="9144000"/>
  <p:embeddedFontLst>
    <p:embeddedFont>
      <p:font typeface="Creepster"/>
      <p:regular r:id="rId63"/>
    </p:embeddedFont>
    <p:embeddedFont>
      <p:font typeface="Chewy"/>
      <p:regular r:id="rId64"/>
    </p:embeddedFont>
    <p:embeddedFont>
      <p:font typeface="Roboto"/>
      <p:regular r:id="rId65"/>
      <p:bold r:id="rId66"/>
      <p:italic r:id="rId67"/>
      <p:boldItalic r:id="rId68"/>
    </p:embeddedFont>
    <p:embeddedFont>
      <p:font typeface="Lobster"/>
      <p:regular r:id="rId69"/>
    </p:embeddedFont>
    <p:embeddedFont>
      <p:font typeface="Montserrat Medium"/>
      <p:regular r:id="rId70"/>
      <p:bold r:id="rId71"/>
      <p:italic r:id="rId72"/>
      <p:boldItalic r:id="rId73"/>
    </p:embeddedFont>
    <p:embeddedFont>
      <p:font typeface="Quicksand"/>
      <p:regular r:id="rId74"/>
      <p:bold r:id="rId75"/>
    </p:embeddedFont>
    <p:embeddedFont>
      <p:font typeface="Comfortaa"/>
      <p:regular r:id="rId76"/>
      <p:bold r:id="rId77"/>
    </p:embeddedFont>
    <p:embeddedFont>
      <p:font typeface="Quicksand Light"/>
      <p:regular r:id="rId78"/>
      <p:bold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68F09B-BAC5-474E-917E-F6C9AA0B507E}">
  <a:tblStyle styleId="{7768F09B-BAC5-474E-917E-F6C9AA0B50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MontserratMedium-boldItalic.fntdata"/><Relationship Id="rId72" Type="http://schemas.openxmlformats.org/officeDocument/2006/relationships/font" Target="fonts/MontserratMedium-italic.fntdata"/><Relationship Id="rId31" Type="http://schemas.openxmlformats.org/officeDocument/2006/relationships/slide" Target="slides/slide24.xml"/><Relationship Id="rId75" Type="http://schemas.openxmlformats.org/officeDocument/2006/relationships/font" Target="fonts/Quicksand-bold.fntdata"/><Relationship Id="rId30" Type="http://schemas.openxmlformats.org/officeDocument/2006/relationships/slide" Target="slides/slide23.xml"/><Relationship Id="rId74" Type="http://schemas.openxmlformats.org/officeDocument/2006/relationships/font" Target="fonts/Quicksand-regular.fntdata"/><Relationship Id="rId33" Type="http://schemas.openxmlformats.org/officeDocument/2006/relationships/slide" Target="slides/slide26.xml"/><Relationship Id="rId77" Type="http://schemas.openxmlformats.org/officeDocument/2006/relationships/font" Target="fonts/Comfortaa-bold.fntdata"/><Relationship Id="rId32" Type="http://schemas.openxmlformats.org/officeDocument/2006/relationships/slide" Target="slides/slide25.xml"/><Relationship Id="rId76" Type="http://schemas.openxmlformats.org/officeDocument/2006/relationships/font" Target="fonts/Comfortaa-regular.fntdata"/><Relationship Id="rId35" Type="http://schemas.openxmlformats.org/officeDocument/2006/relationships/slide" Target="slides/slide28.xml"/><Relationship Id="rId79" Type="http://schemas.openxmlformats.org/officeDocument/2006/relationships/font" Target="fonts/QuicksandLight-bold.fntdata"/><Relationship Id="rId34" Type="http://schemas.openxmlformats.org/officeDocument/2006/relationships/slide" Target="slides/slide27.xml"/><Relationship Id="rId78" Type="http://schemas.openxmlformats.org/officeDocument/2006/relationships/font" Target="fonts/QuicksandLight-regular.fntdata"/><Relationship Id="rId71" Type="http://schemas.openxmlformats.org/officeDocument/2006/relationships/font" Target="fonts/MontserratMedium-bold.fntdata"/><Relationship Id="rId70" Type="http://schemas.openxmlformats.org/officeDocument/2006/relationships/font" Target="fonts/MontserratMedium-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Chewy-regular.fntdata"/><Relationship Id="rId63" Type="http://schemas.openxmlformats.org/officeDocument/2006/relationships/font" Target="fonts/Creepster-regular.fntdata"/><Relationship Id="rId22" Type="http://schemas.openxmlformats.org/officeDocument/2006/relationships/slide" Target="slides/slide15.xml"/><Relationship Id="rId66" Type="http://schemas.openxmlformats.org/officeDocument/2006/relationships/font" Target="fonts/Roboto-bold.fntdata"/><Relationship Id="rId21" Type="http://schemas.openxmlformats.org/officeDocument/2006/relationships/slide" Target="slides/slide14.xml"/><Relationship Id="rId65" Type="http://schemas.openxmlformats.org/officeDocument/2006/relationships/font" Target="fonts/Roboto-regular.fntdata"/><Relationship Id="rId24" Type="http://schemas.openxmlformats.org/officeDocument/2006/relationships/slide" Target="slides/slide17.xml"/><Relationship Id="rId68" Type="http://schemas.openxmlformats.org/officeDocument/2006/relationships/font" Target="fonts/Roboto-boldItalic.fntdata"/><Relationship Id="rId23" Type="http://schemas.openxmlformats.org/officeDocument/2006/relationships/slide" Target="slides/slide16.xml"/><Relationship Id="rId67" Type="http://schemas.openxmlformats.org/officeDocument/2006/relationships/font" Target="fonts/Roboto-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obster-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a6394555f1_1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a6394555f1_1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a66188bef2_0_6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a66188bef2_0_6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a66188bef2_0_7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a66188bef2_0_7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a66188bef2_0_7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a66188bef2_0_7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a66188bef2_0_7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a66188bef2_0_7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a66188bef2_0_7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a66188bef2_0_7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a66188bef2_0_7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a66188bef2_0_7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a66188bef2_0_7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a66188bef2_0_7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a66188bef2_0_7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a66188bef2_0_7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a66188bef2_0_8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a66188bef2_0_8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a66188bef2_0_10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a66188bef2_0_10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a6394555f1_1_1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a6394555f1_1_1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a66188bef2_0_10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a66188bef2_0_10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a66188bef2_0_10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a66188bef2_0_10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a66188bef2_0_10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a66188bef2_0_10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a66188bef2_0_10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a66188bef2_0_10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a66188bef2_0_11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a66188bef2_0_1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a66188bef2_0_11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a66188bef2_0_11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a66188bef2_0_11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a66188bef2_0_11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a66188bef2_0_11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a66188bef2_0_11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a66188bef2_0_11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a66188bef2_0_11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a66188bef2_0_11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a66188bef2_0_11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a6394555f1_1_3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a6394555f1_1_3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a66188bef2_0_11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a66188bef2_0_11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a666dddf5a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a666dddf5a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a66188bef2_0_1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a66188bef2_0_1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a66188bef2_0_12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a66188bef2_0_12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a66188bef2_0_10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a66188bef2_0_10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a66188bef2_0_12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a66188bef2_0_12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a66188bef2_0_12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a66188bef2_0_12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a66188bef2_0_12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a66188bef2_0_12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a66188bef2_0_12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a66188bef2_0_12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a66188bef2_0_14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a66188bef2_0_14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a66188bef2_0_1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a66188bef2_0_1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a66188bef2_0_14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a66188bef2_0_14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a66188bef2_0_14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a66188bef2_0_14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a66188bef2_0_14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a66188bef2_0_14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a66188bef2_0_12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a66188bef2_0_12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a66188bef2_0_12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a66188bef2_0_12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a66188bef2_0_12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a66188bef2_0_12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a66188bef2_0_12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a66188bef2_0_12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a66188bef2_0_13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a66188bef2_0_13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a66188bef2_0_13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a66188bef2_0_13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a66188bef2_0_13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a66188bef2_0_13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a66188bef2_0_2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a66188bef2_0_2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a66188bef2_0_13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a66188bef2_0_13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a66188bef2_0_13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a66188bef2_0_13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a66188bef2_0_13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a66188bef2_0_13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a66188bef2_0_14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a66188bef2_0_14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a66188bef2_0_14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a66188bef2_0_14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a66188bef2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a66188bef2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a66188bef2_0_4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a66188bef2_0_4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a66188bef2_0_5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a66188bef2_0_5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a66188bef2_0_5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a66188bef2_0_5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a66188bef2_0_5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a66188bef2_0_5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 Id="rId6" Type="http://schemas.openxmlformats.org/officeDocument/2006/relationships/image" Target="../media/image4.png"/><Relationship Id="rId7"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p:nvPr/>
        </p:nvSpPr>
        <p:spPr>
          <a:xfrm>
            <a:off x="6315575" y="832500"/>
            <a:ext cx="1634995" cy="536012"/>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p:nvPr/>
        </p:nvSpPr>
        <p:spPr>
          <a:xfrm>
            <a:off x="1489025" y="563938"/>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3076575" y="542925"/>
            <a:ext cx="3200400" cy="3200917"/>
            <a:chOff x="3076575" y="542925"/>
            <a:chExt cx="3200400" cy="3200917"/>
          </a:xfrm>
        </p:grpSpPr>
        <p:sp>
          <p:nvSpPr>
            <p:cNvPr id="57" name="Google Shape;57;p14"/>
            <p:cNvSpPr/>
            <p:nvPr/>
          </p:nvSpPr>
          <p:spPr>
            <a:xfrm>
              <a:off x="3076575" y="542925"/>
              <a:ext cx="3200400" cy="3200400"/>
            </a:xfrm>
            <a:prstGeom prst="ellipse">
              <a:avLst/>
            </a:prstGeom>
            <a:solidFill>
              <a:schemeClr val="dk2"/>
            </a:solidFill>
            <a:ln cap="flat" cmpd="sng" w="9525">
              <a:solidFill>
                <a:schemeClr val="dk2"/>
              </a:solidFill>
              <a:prstDash val="solid"/>
              <a:round/>
              <a:headEnd len="sm" w="sm" type="none"/>
              <a:tailEnd len="sm" w="sm" type="none"/>
            </a:ln>
            <a:effectLst>
              <a:outerShdw blurRad="557213" rotWithShape="0" algn="bl">
                <a:schemeClr val="dk2">
                  <a:alpha val="64000"/>
                </a:scheme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3076575" y="647700"/>
              <a:ext cx="2221945" cy="3096142"/>
            </a:xfrm>
            <a:custGeom>
              <a:rect b="b" l="l" r="r" t="t"/>
              <a:pathLst>
                <a:path extrusionOk="0" h="208846" w="151591">
                  <a:moveTo>
                    <a:pt x="69960" y="0"/>
                  </a:moveTo>
                  <a:cubicBezTo>
                    <a:pt x="29021" y="15816"/>
                    <a:pt x="0" y="55450"/>
                    <a:pt x="0" y="101842"/>
                  </a:cubicBezTo>
                  <a:cubicBezTo>
                    <a:pt x="0" y="154701"/>
                    <a:pt x="37312" y="198750"/>
                    <a:pt x="87062" y="208845"/>
                  </a:cubicBezTo>
                  <a:lnTo>
                    <a:pt x="86295" y="207042"/>
                  </a:lnTo>
                  <a:cubicBezTo>
                    <a:pt x="86295" y="207042"/>
                    <a:pt x="76967" y="203663"/>
                    <a:pt x="74375" y="198750"/>
                  </a:cubicBezTo>
                  <a:cubicBezTo>
                    <a:pt x="72033" y="193817"/>
                    <a:pt x="73339" y="195641"/>
                    <a:pt x="70478" y="192780"/>
                  </a:cubicBezTo>
                  <a:cubicBezTo>
                    <a:pt x="67639" y="189940"/>
                    <a:pt x="70478" y="185276"/>
                    <a:pt x="70478" y="182167"/>
                  </a:cubicBezTo>
                  <a:cubicBezTo>
                    <a:pt x="70478" y="179825"/>
                    <a:pt x="69442" y="179306"/>
                    <a:pt x="67887" y="179306"/>
                  </a:cubicBezTo>
                  <a:cubicBezTo>
                    <a:pt x="67120" y="179306"/>
                    <a:pt x="66333" y="179576"/>
                    <a:pt x="65296" y="179576"/>
                  </a:cubicBezTo>
                  <a:cubicBezTo>
                    <a:pt x="63741" y="179825"/>
                    <a:pt x="60632" y="179825"/>
                    <a:pt x="57274" y="179825"/>
                  </a:cubicBezTo>
                  <a:cubicBezTo>
                    <a:pt x="53895" y="179825"/>
                    <a:pt x="50268" y="179825"/>
                    <a:pt x="47946" y="179576"/>
                  </a:cubicBezTo>
                  <a:cubicBezTo>
                    <a:pt x="43013" y="179306"/>
                    <a:pt x="43531" y="171284"/>
                    <a:pt x="42246" y="169729"/>
                  </a:cubicBezTo>
                  <a:cubicBezTo>
                    <a:pt x="40940" y="167905"/>
                    <a:pt x="36794" y="161956"/>
                    <a:pt x="33954" y="159614"/>
                  </a:cubicBezTo>
                  <a:cubicBezTo>
                    <a:pt x="31093" y="157023"/>
                    <a:pt x="33436" y="147446"/>
                    <a:pt x="35509" y="145103"/>
                  </a:cubicBezTo>
                  <a:cubicBezTo>
                    <a:pt x="37582" y="143030"/>
                    <a:pt x="36027" y="131629"/>
                    <a:pt x="35509" y="127235"/>
                  </a:cubicBezTo>
                  <a:cubicBezTo>
                    <a:pt x="35239" y="122820"/>
                    <a:pt x="35509" y="122301"/>
                    <a:pt x="35509" y="119710"/>
                  </a:cubicBezTo>
                  <a:cubicBezTo>
                    <a:pt x="35509" y="117119"/>
                    <a:pt x="39385" y="112206"/>
                    <a:pt x="46122" y="112206"/>
                  </a:cubicBezTo>
                  <a:cubicBezTo>
                    <a:pt x="52610" y="112206"/>
                    <a:pt x="51304" y="101324"/>
                    <a:pt x="54165" y="98732"/>
                  </a:cubicBezTo>
                  <a:cubicBezTo>
                    <a:pt x="55201" y="97696"/>
                    <a:pt x="58829" y="97178"/>
                    <a:pt x="62975" y="97178"/>
                  </a:cubicBezTo>
                  <a:cubicBezTo>
                    <a:pt x="68405" y="97178"/>
                    <a:pt x="74624" y="97945"/>
                    <a:pt x="76448" y="98732"/>
                  </a:cubicBezTo>
                  <a:cubicBezTo>
                    <a:pt x="79039" y="99769"/>
                    <a:pt x="85258" y="100536"/>
                    <a:pt x="88886" y="100536"/>
                  </a:cubicBezTo>
                  <a:lnTo>
                    <a:pt x="90689" y="100536"/>
                  </a:lnTo>
                  <a:cubicBezTo>
                    <a:pt x="93280" y="100018"/>
                    <a:pt x="93798" y="98214"/>
                    <a:pt x="93550" y="96908"/>
                  </a:cubicBezTo>
                  <a:cubicBezTo>
                    <a:pt x="93280" y="95872"/>
                    <a:pt x="92244" y="94587"/>
                    <a:pt x="95623" y="90441"/>
                  </a:cubicBezTo>
                  <a:cubicBezTo>
                    <a:pt x="98732" y="86295"/>
                    <a:pt x="114009" y="85777"/>
                    <a:pt x="118155" y="85777"/>
                  </a:cubicBezTo>
                  <a:cubicBezTo>
                    <a:pt x="122570" y="85507"/>
                    <a:pt x="122819" y="83704"/>
                    <a:pt x="126198" y="81362"/>
                  </a:cubicBezTo>
                  <a:cubicBezTo>
                    <a:pt x="129556" y="78770"/>
                    <a:pt x="137599" y="78252"/>
                    <a:pt x="140439" y="77485"/>
                  </a:cubicBezTo>
                  <a:cubicBezTo>
                    <a:pt x="143548" y="76698"/>
                    <a:pt x="149248" y="72552"/>
                    <a:pt x="150285" y="72303"/>
                  </a:cubicBezTo>
                  <a:cubicBezTo>
                    <a:pt x="151591" y="72303"/>
                    <a:pt x="149767" y="67888"/>
                    <a:pt x="146408" y="67888"/>
                  </a:cubicBezTo>
                  <a:cubicBezTo>
                    <a:pt x="146139" y="67888"/>
                    <a:pt x="145890" y="68157"/>
                    <a:pt x="145621" y="68157"/>
                  </a:cubicBezTo>
                  <a:lnTo>
                    <a:pt x="144066" y="68157"/>
                  </a:lnTo>
                  <a:cubicBezTo>
                    <a:pt x="139153" y="68157"/>
                    <a:pt x="127483" y="65815"/>
                    <a:pt x="124643" y="65815"/>
                  </a:cubicBezTo>
                  <a:cubicBezTo>
                    <a:pt x="121264" y="65815"/>
                    <a:pt x="122052" y="61938"/>
                    <a:pt x="122052" y="61420"/>
                  </a:cubicBezTo>
                  <a:cubicBezTo>
                    <a:pt x="122052" y="60632"/>
                    <a:pt x="121782" y="59078"/>
                    <a:pt x="118943" y="59078"/>
                  </a:cubicBezTo>
                  <a:lnTo>
                    <a:pt x="114797" y="59078"/>
                  </a:lnTo>
                  <a:cubicBezTo>
                    <a:pt x="113491" y="59078"/>
                    <a:pt x="112454" y="59078"/>
                    <a:pt x="110900" y="59596"/>
                  </a:cubicBezTo>
                  <a:lnTo>
                    <a:pt x="110382" y="59596"/>
                  </a:lnTo>
                  <a:cubicBezTo>
                    <a:pt x="108578" y="59596"/>
                    <a:pt x="105199" y="58829"/>
                    <a:pt x="101841" y="57793"/>
                  </a:cubicBezTo>
                  <a:cubicBezTo>
                    <a:pt x="98462" y="57005"/>
                    <a:pt x="95104" y="55968"/>
                    <a:pt x="93550" y="55968"/>
                  </a:cubicBezTo>
                  <a:cubicBezTo>
                    <a:pt x="93280" y="55968"/>
                    <a:pt x="93031" y="55968"/>
                    <a:pt x="92762" y="56238"/>
                  </a:cubicBezTo>
                  <a:cubicBezTo>
                    <a:pt x="92244" y="56487"/>
                    <a:pt x="91477" y="56487"/>
                    <a:pt x="90689" y="56487"/>
                  </a:cubicBezTo>
                  <a:cubicBezTo>
                    <a:pt x="88886" y="56487"/>
                    <a:pt x="86813" y="56238"/>
                    <a:pt x="85776" y="56238"/>
                  </a:cubicBezTo>
                  <a:cubicBezTo>
                    <a:pt x="84470" y="56238"/>
                    <a:pt x="83185" y="53129"/>
                    <a:pt x="81112" y="51574"/>
                  </a:cubicBezTo>
                  <a:cubicBezTo>
                    <a:pt x="79039" y="50268"/>
                    <a:pt x="83703" y="44837"/>
                    <a:pt x="83703" y="44049"/>
                  </a:cubicBezTo>
                  <a:cubicBezTo>
                    <a:pt x="83703" y="43013"/>
                    <a:pt x="82149" y="41976"/>
                    <a:pt x="77734" y="41728"/>
                  </a:cubicBezTo>
                  <a:cubicBezTo>
                    <a:pt x="73070" y="41458"/>
                    <a:pt x="71266" y="39903"/>
                    <a:pt x="69711" y="39655"/>
                  </a:cubicBezTo>
                  <a:cubicBezTo>
                    <a:pt x="68405" y="39655"/>
                    <a:pt x="68157" y="36276"/>
                    <a:pt x="67639" y="36027"/>
                  </a:cubicBezTo>
                  <a:lnTo>
                    <a:pt x="66084" y="36027"/>
                  </a:lnTo>
                  <a:cubicBezTo>
                    <a:pt x="64778" y="36027"/>
                    <a:pt x="62975" y="36276"/>
                    <a:pt x="62187" y="37064"/>
                  </a:cubicBezTo>
                  <a:cubicBezTo>
                    <a:pt x="61150" y="38100"/>
                    <a:pt x="54932" y="38100"/>
                    <a:pt x="51822" y="38100"/>
                  </a:cubicBezTo>
                  <a:lnTo>
                    <a:pt x="50268" y="38100"/>
                  </a:lnTo>
                  <a:cubicBezTo>
                    <a:pt x="49749" y="38100"/>
                    <a:pt x="46122" y="34721"/>
                    <a:pt x="46391" y="33954"/>
                  </a:cubicBezTo>
                  <a:cubicBezTo>
                    <a:pt x="46640" y="33166"/>
                    <a:pt x="45604" y="31363"/>
                    <a:pt x="46391" y="29808"/>
                  </a:cubicBezTo>
                  <a:cubicBezTo>
                    <a:pt x="47158" y="28254"/>
                    <a:pt x="51304" y="27466"/>
                    <a:pt x="52859" y="27217"/>
                  </a:cubicBezTo>
                  <a:cubicBezTo>
                    <a:pt x="54413" y="27217"/>
                    <a:pt x="55719" y="25393"/>
                    <a:pt x="56238" y="24357"/>
                  </a:cubicBezTo>
                  <a:cubicBezTo>
                    <a:pt x="56756" y="23320"/>
                    <a:pt x="61150" y="22802"/>
                    <a:pt x="62456" y="21247"/>
                  </a:cubicBezTo>
                  <a:cubicBezTo>
                    <a:pt x="63741" y="19444"/>
                    <a:pt x="62975" y="15547"/>
                    <a:pt x="62975" y="13474"/>
                  </a:cubicBezTo>
                  <a:cubicBezTo>
                    <a:pt x="62975" y="11152"/>
                    <a:pt x="68924" y="6219"/>
                    <a:pt x="70478" y="5182"/>
                  </a:cubicBezTo>
                  <a:cubicBezTo>
                    <a:pt x="70997" y="4934"/>
                    <a:pt x="70748" y="2591"/>
                    <a:pt x="69960" y="0"/>
                  </a:cubicBezTo>
                  <a:close/>
                </a:path>
              </a:pathLst>
            </a:custGeom>
            <a:solidFill>
              <a:schemeClr val="lt2"/>
            </a:solidFill>
            <a:ln>
              <a:noFill/>
            </a:ln>
            <a:effectLst>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13225" y="3105150"/>
            <a:ext cx="7717500" cy="834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4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 name="Google Shape;60;p14"/>
          <p:cNvSpPr txBox="1"/>
          <p:nvPr>
            <p:ph idx="1" type="subTitle"/>
          </p:nvPr>
        </p:nvSpPr>
        <p:spPr>
          <a:xfrm>
            <a:off x="713225" y="3824725"/>
            <a:ext cx="7717500" cy="432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atin typeface="Quicksand Light"/>
                <a:ea typeface="Quicksand Light"/>
                <a:cs typeface="Quicksand Light"/>
                <a:sym typeface="Quicksa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61" name="Google Shape;61;p14"/>
          <p:cNvPicPr preferRelativeResize="0"/>
          <p:nvPr/>
        </p:nvPicPr>
        <p:blipFill>
          <a:blip r:embed="rId2">
            <a:alphaModFix/>
          </a:blip>
          <a:stretch>
            <a:fillRect/>
          </a:stretch>
        </p:blipFill>
        <p:spPr>
          <a:xfrm>
            <a:off x="7353300" y="4780750"/>
            <a:ext cx="609600" cy="262750"/>
          </a:xfrm>
          <a:prstGeom prst="rect">
            <a:avLst/>
          </a:prstGeom>
          <a:noFill/>
          <a:ln>
            <a:noFill/>
          </a:ln>
        </p:spPr>
      </p:pic>
      <p:pic>
        <p:nvPicPr>
          <p:cNvPr id="62" name="Google Shape;62;p14"/>
          <p:cNvPicPr preferRelativeResize="0"/>
          <p:nvPr/>
        </p:nvPicPr>
        <p:blipFill>
          <a:blip r:embed="rId3">
            <a:alphaModFix/>
          </a:blip>
          <a:stretch>
            <a:fillRect/>
          </a:stretch>
        </p:blipFill>
        <p:spPr>
          <a:xfrm>
            <a:off x="8146919" y="4695450"/>
            <a:ext cx="701806" cy="348050"/>
          </a:xfrm>
          <a:prstGeom prst="rect">
            <a:avLst/>
          </a:prstGeom>
          <a:noFill/>
          <a:ln>
            <a:noFill/>
          </a:ln>
        </p:spPr>
      </p:pic>
      <p:pic>
        <p:nvPicPr>
          <p:cNvPr id="63" name="Google Shape;63;p14"/>
          <p:cNvPicPr preferRelativeResize="0"/>
          <p:nvPr/>
        </p:nvPicPr>
        <p:blipFill>
          <a:blip r:embed="rId4">
            <a:alphaModFix/>
          </a:blip>
          <a:stretch>
            <a:fillRect/>
          </a:stretch>
        </p:blipFill>
        <p:spPr>
          <a:xfrm>
            <a:off x="713224" y="4433755"/>
            <a:ext cx="1104900" cy="609745"/>
          </a:xfrm>
          <a:prstGeom prst="rect">
            <a:avLst/>
          </a:prstGeom>
          <a:noFill/>
          <a:ln>
            <a:noFill/>
          </a:ln>
        </p:spPr>
      </p:pic>
      <p:sp>
        <p:nvSpPr>
          <p:cNvPr id="64" name="Google Shape;64;p14"/>
          <p:cNvSpPr/>
          <p:nvPr/>
        </p:nvSpPr>
        <p:spPr>
          <a:xfrm>
            <a:off x="6168344" y="2094127"/>
            <a:ext cx="457950" cy="655740"/>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1976410" y="2154404"/>
            <a:ext cx="468837" cy="658316"/>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2269770" y="2243991"/>
            <a:ext cx="32369" cy="39267"/>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4820678" y="2612354"/>
            <a:ext cx="361216" cy="10887"/>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2133852" y="2823566"/>
            <a:ext cx="42" cy="42"/>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2588312" y="2748272"/>
            <a:ext cx="42" cy="42"/>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8204963" y="3116926"/>
            <a:ext cx="42" cy="42"/>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8247887" y="3127481"/>
            <a:ext cx="7189" cy="3781"/>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5650648" y="2651829"/>
            <a:ext cx="396993" cy="35818"/>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627865" y="3213370"/>
            <a:ext cx="3449" cy="42"/>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384575" y="3252844"/>
            <a:ext cx="136001" cy="50154"/>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570606" y="3231403"/>
            <a:ext cx="3490" cy="3449"/>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5478" y="2859799"/>
            <a:ext cx="8471474" cy="2282022"/>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581201" y="3227664"/>
            <a:ext cx="3781" cy="3781"/>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2098075" y="2823566"/>
            <a:ext cx="35818" cy="7189"/>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3403987" y="2437086"/>
            <a:ext cx="184202" cy="275452"/>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5478" y="2189682"/>
            <a:ext cx="9144043" cy="2952139"/>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 name="Google Shape;81;p14"/>
          <p:cNvPicPr preferRelativeResize="0"/>
          <p:nvPr/>
        </p:nvPicPr>
        <p:blipFill rotWithShape="1">
          <a:blip r:embed="rId5">
            <a:alphaModFix/>
          </a:blip>
          <a:srcRect b="33334" l="0" r="41547" t="20166"/>
          <a:stretch/>
        </p:blipFill>
        <p:spPr>
          <a:xfrm rot="5400000">
            <a:off x="7390875" y="3385625"/>
            <a:ext cx="2348950" cy="1195399"/>
          </a:xfrm>
          <a:prstGeom prst="rect">
            <a:avLst/>
          </a:prstGeom>
          <a:noFill/>
          <a:ln>
            <a:noFill/>
          </a:ln>
        </p:spPr>
      </p:pic>
      <p:sp>
        <p:nvSpPr>
          <p:cNvPr id="82" name="Google Shape;82;p14"/>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15"/>
          <p:cNvSpPr txBox="1"/>
          <p:nvPr>
            <p:ph type="title"/>
          </p:nvPr>
        </p:nvSpPr>
        <p:spPr>
          <a:xfrm>
            <a:off x="5019675" y="1452600"/>
            <a:ext cx="2910900" cy="223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85" name="Google Shape;85;p15"/>
          <p:cNvGrpSpPr/>
          <p:nvPr/>
        </p:nvGrpSpPr>
        <p:grpSpPr>
          <a:xfrm flipH="1">
            <a:off x="3790975" y="0"/>
            <a:ext cx="5353029" cy="5143500"/>
            <a:chOff x="-381000" y="0"/>
            <a:chExt cx="5353029" cy="5143500"/>
          </a:xfrm>
        </p:grpSpPr>
        <p:sp>
          <p:nvSpPr>
            <p:cNvPr id="86" name="Google Shape;86;p15"/>
            <p:cNvSpPr/>
            <p:nvPr/>
          </p:nvSpPr>
          <p:spPr>
            <a:xfrm rot="-5400000">
              <a:off x="980905" y="1147776"/>
              <a:ext cx="5134295" cy="2847954"/>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chemeClr val="accent1"/>
            </a:solidFill>
            <a:ln>
              <a:noFill/>
            </a:ln>
            <a:effectLst>
              <a:outerShdw rotWithShape="0" algn="bl" dir="4980000" dist="95250">
                <a:schemeClr val="accent3">
                  <a:alpha val="2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381000" y="0"/>
              <a:ext cx="2514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8" name="Google Shape;88;p15"/>
          <p:cNvPicPr preferRelativeResize="0"/>
          <p:nvPr/>
        </p:nvPicPr>
        <p:blipFill rotWithShape="1">
          <a:blip r:embed="rId2">
            <a:alphaModFix/>
          </a:blip>
          <a:srcRect b="33333" l="0" r="41547" t="0"/>
          <a:stretch/>
        </p:blipFill>
        <p:spPr>
          <a:xfrm>
            <a:off x="7014124" y="-543413"/>
            <a:ext cx="2348950" cy="1713850"/>
          </a:xfrm>
          <a:prstGeom prst="rect">
            <a:avLst/>
          </a:prstGeom>
          <a:noFill/>
          <a:ln>
            <a:noFill/>
          </a:ln>
        </p:spPr>
      </p:pic>
      <p:sp>
        <p:nvSpPr>
          <p:cNvPr id="89" name="Google Shape;89;p15"/>
          <p:cNvSpPr/>
          <p:nvPr/>
        </p:nvSpPr>
        <p:spPr>
          <a:xfrm>
            <a:off x="95750" y="1518300"/>
            <a:ext cx="1634995" cy="536012"/>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1489025" y="563938"/>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5"/>
          <p:cNvPicPr preferRelativeResize="0"/>
          <p:nvPr/>
        </p:nvPicPr>
        <p:blipFill rotWithShape="1">
          <a:blip r:embed="rId3">
            <a:alphaModFix/>
          </a:blip>
          <a:srcRect b="29263" l="0" r="0" t="0"/>
          <a:stretch/>
        </p:blipFill>
        <p:spPr>
          <a:xfrm>
            <a:off x="0" y="4581525"/>
            <a:ext cx="9144000" cy="572700"/>
          </a:xfrm>
          <a:prstGeom prst="rect">
            <a:avLst/>
          </a:prstGeom>
          <a:noFill/>
          <a:ln>
            <a:noFill/>
          </a:ln>
        </p:spPr>
      </p:pic>
      <p:pic>
        <p:nvPicPr>
          <p:cNvPr id="92" name="Google Shape;92;p15"/>
          <p:cNvPicPr preferRelativeResize="0"/>
          <p:nvPr/>
        </p:nvPicPr>
        <p:blipFill>
          <a:blip r:embed="rId4">
            <a:alphaModFix/>
          </a:blip>
          <a:stretch>
            <a:fillRect/>
          </a:stretch>
        </p:blipFill>
        <p:spPr>
          <a:xfrm flipH="1">
            <a:off x="0" y="3073575"/>
            <a:ext cx="2198700" cy="2069925"/>
          </a:xfrm>
          <a:prstGeom prst="rect">
            <a:avLst/>
          </a:prstGeom>
          <a:noFill/>
          <a:ln>
            <a:noFill/>
          </a:ln>
        </p:spPr>
      </p:pic>
      <p:pic>
        <p:nvPicPr>
          <p:cNvPr id="93" name="Google Shape;93;p15"/>
          <p:cNvPicPr preferRelativeResize="0"/>
          <p:nvPr/>
        </p:nvPicPr>
        <p:blipFill>
          <a:blip r:embed="rId5">
            <a:alphaModFix/>
          </a:blip>
          <a:stretch>
            <a:fillRect/>
          </a:stretch>
        </p:blipFill>
        <p:spPr>
          <a:xfrm>
            <a:off x="4019550" y="4433755"/>
            <a:ext cx="1104900" cy="609745"/>
          </a:xfrm>
          <a:prstGeom prst="rect">
            <a:avLst/>
          </a:prstGeom>
          <a:noFill/>
          <a:ln>
            <a:noFill/>
          </a:ln>
        </p:spPr>
      </p:pic>
      <p:sp>
        <p:nvSpPr>
          <p:cNvPr id="94" name="Google Shape;94;p15"/>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5"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97" name="Google Shape;97;p16"/>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p16"/>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Font typeface="Livvic"/>
              <a:buAutoNum type="arabicPeriod"/>
              <a:defRPr sz="1100">
                <a:latin typeface="Quicksand Light"/>
                <a:ea typeface="Quicksand Light"/>
                <a:cs typeface="Quicksand Light"/>
                <a:sym typeface="Quicksand Light"/>
              </a:defRPr>
            </a:lvl1pPr>
            <a:lvl2pPr indent="-304800" lvl="1" marL="914400" rtl="0">
              <a:spcBef>
                <a:spcPts val="1600"/>
              </a:spcBef>
              <a:spcAft>
                <a:spcPts val="0"/>
              </a:spcAft>
              <a:buClr>
                <a:srgbClr val="434343"/>
              </a:buClr>
              <a:buSzPts val="1200"/>
              <a:buFont typeface="Roboto Condensed Light"/>
              <a:buAutoNum type="alphaLcPeriod"/>
              <a:defRPr/>
            </a:lvl2pPr>
            <a:lvl3pPr indent="-304800" lvl="2" marL="1371600" rtl="0">
              <a:spcBef>
                <a:spcPts val="1600"/>
              </a:spcBef>
              <a:spcAft>
                <a:spcPts val="0"/>
              </a:spcAft>
              <a:buClr>
                <a:srgbClr val="434343"/>
              </a:buClr>
              <a:buSzPts val="1200"/>
              <a:buFont typeface="Roboto Condensed Light"/>
              <a:buAutoNum type="romanLcPeriod"/>
              <a:defRPr/>
            </a:lvl3pPr>
            <a:lvl4pPr indent="-304800" lvl="3" marL="1828800" rtl="0">
              <a:spcBef>
                <a:spcPts val="1600"/>
              </a:spcBef>
              <a:spcAft>
                <a:spcPts val="0"/>
              </a:spcAft>
              <a:buClr>
                <a:srgbClr val="434343"/>
              </a:buClr>
              <a:buSzPts val="1200"/>
              <a:buFont typeface="Roboto Condensed Light"/>
              <a:buAutoNum type="arabicPeriod"/>
              <a:defRPr/>
            </a:lvl4pPr>
            <a:lvl5pPr indent="-304800" lvl="4" marL="2286000" rtl="0">
              <a:spcBef>
                <a:spcPts val="1600"/>
              </a:spcBef>
              <a:spcAft>
                <a:spcPts val="0"/>
              </a:spcAft>
              <a:buClr>
                <a:srgbClr val="434343"/>
              </a:buClr>
              <a:buSzPts val="1200"/>
              <a:buFont typeface="Roboto Condensed Light"/>
              <a:buAutoNum type="alphaLcPeriod"/>
              <a:defRPr/>
            </a:lvl5pPr>
            <a:lvl6pPr indent="-304800" lvl="5" marL="2743200" rtl="0">
              <a:spcBef>
                <a:spcPts val="1600"/>
              </a:spcBef>
              <a:spcAft>
                <a:spcPts val="0"/>
              </a:spcAft>
              <a:buClr>
                <a:srgbClr val="434343"/>
              </a:buClr>
              <a:buSzPts val="1200"/>
              <a:buFont typeface="Roboto Condensed Light"/>
              <a:buAutoNum type="romanLcPeriod"/>
              <a:defRPr/>
            </a:lvl6pPr>
            <a:lvl7pPr indent="-304800" lvl="6" marL="3200400" rtl="0">
              <a:spcBef>
                <a:spcPts val="1600"/>
              </a:spcBef>
              <a:spcAft>
                <a:spcPts val="0"/>
              </a:spcAft>
              <a:buClr>
                <a:srgbClr val="434343"/>
              </a:buClr>
              <a:buSzPts val="1200"/>
              <a:buFont typeface="Roboto Condensed Light"/>
              <a:buAutoNum type="arabicPeriod"/>
              <a:defRPr/>
            </a:lvl7pPr>
            <a:lvl8pPr indent="-304800" lvl="7" marL="3657600" rtl="0">
              <a:spcBef>
                <a:spcPts val="1600"/>
              </a:spcBef>
              <a:spcAft>
                <a:spcPts val="0"/>
              </a:spcAft>
              <a:buClr>
                <a:srgbClr val="434343"/>
              </a:buClr>
              <a:buSzPts val="1200"/>
              <a:buFont typeface="Roboto Condensed Light"/>
              <a:buAutoNum type="alphaLcPeriod"/>
              <a:defRPr/>
            </a:lvl8pPr>
            <a:lvl9pPr indent="-304800" lvl="8" marL="4114800" rtl="0">
              <a:spcBef>
                <a:spcPts val="1600"/>
              </a:spcBef>
              <a:spcAft>
                <a:spcPts val="1600"/>
              </a:spcAft>
              <a:buClr>
                <a:srgbClr val="434343"/>
              </a:buClr>
              <a:buSzPts val="1200"/>
              <a:buFont typeface="Roboto Condensed Light"/>
              <a:buAutoNum type="romanLcPeriod"/>
              <a:defRPr/>
            </a:lvl9pPr>
          </a:lstStyle>
          <a:p/>
        </p:txBody>
      </p:sp>
      <p:pic>
        <p:nvPicPr>
          <p:cNvPr id="99" name="Google Shape;99;p16"/>
          <p:cNvPicPr preferRelativeResize="0"/>
          <p:nvPr/>
        </p:nvPicPr>
        <p:blipFill rotWithShape="1">
          <a:blip r:embed="rId3">
            <a:alphaModFix/>
          </a:blip>
          <a:srcRect b="33333" l="0" r="41547" t="0"/>
          <a:stretch/>
        </p:blipFill>
        <p:spPr>
          <a:xfrm>
            <a:off x="7014124" y="-543413"/>
            <a:ext cx="2348950" cy="1713850"/>
          </a:xfrm>
          <a:prstGeom prst="rect">
            <a:avLst/>
          </a:prstGeom>
          <a:noFill/>
          <a:ln>
            <a:noFill/>
          </a:ln>
        </p:spPr>
      </p:pic>
      <p:pic>
        <p:nvPicPr>
          <p:cNvPr id="100" name="Google Shape;100;p16"/>
          <p:cNvPicPr preferRelativeResize="0"/>
          <p:nvPr/>
        </p:nvPicPr>
        <p:blipFill>
          <a:blip r:embed="rId4">
            <a:alphaModFix/>
          </a:blip>
          <a:stretch>
            <a:fillRect/>
          </a:stretch>
        </p:blipFill>
        <p:spPr>
          <a:xfrm>
            <a:off x="7353300" y="4780750"/>
            <a:ext cx="609600" cy="262750"/>
          </a:xfrm>
          <a:prstGeom prst="rect">
            <a:avLst/>
          </a:prstGeom>
          <a:noFill/>
          <a:ln>
            <a:noFill/>
          </a:ln>
        </p:spPr>
      </p:pic>
      <p:sp>
        <p:nvSpPr>
          <p:cNvPr id="101" name="Google Shape;101;p16"/>
          <p:cNvSpPr/>
          <p:nvPr/>
        </p:nvSpPr>
        <p:spPr>
          <a:xfrm>
            <a:off x="5544050" y="54230"/>
            <a:ext cx="1052485" cy="345044"/>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p:nvPr/>
        </p:nvSpPr>
        <p:spPr>
          <a:xfrm>
            <a:off x="2174825" y="54223"/>
            <a:ext cx="997097" cy="345056"/>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 name="Shape 103"/>
        <p:cNvGrpSpPr/>
        <p:nvPr/>
      </p:nvGrpSpPr>
      <p:grpSpPr>
        <a:xfrm>
          <a:off x="0" y="0"/>
          <a:ext cx="0" cy="0"/>
          <a:chOff x="0" y="0"/>
          <a:chExt cx="0" cy="0"/>
        </a:xfrm>
      </p:grpSpPr>
      <p:sp>
        <p:nvSpPr>
          <p:cNvPr id="104" name="Google Shape;104;p17"/>
          <p:cNvSpPr txBox="1"/>
          <p:nvPr>
            <p:ph idx="1" type="body"/>
          </p:nvPr>
        </p:nvSpPr>
        <p:spPr>
          <a:xfrm>
            <a:off x="1476375" y="3117653"/>
            <a:ext cx="2670000" cy="8667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atin typeface="Quicksand Light"/>
                <a:ea typeface="Quicksand Light"/>
                <a:cs typeface="Quicksand Light"/>
                <a:sym typeface="Quicksand Light"/>
              </a:defRPr>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5" name="Google Shape;105;p17"/>
          <p:cNvSpPr txBox="1"/>
          <p:nvPr>
            <p:ph idx="2" type="body"/>
          </p:nvPr>
        </p:nvSpPr>
        <p:spPr>
          <a:xfrm>
            <a:off x="4998691" y="3117653"/>
            <a:ext cx="2670000" cy="8667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atin typeface="Quicksand Light"/>
                <a:ea typeface="Quicksand Light"/>
                <a:cs typeface="Quicksand Light"/>
                <a:sym typeface="Quicksand Light"/>
              </a:defRPr>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6" name="Google Shape;106;p17"/>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07" name="Google Shape;107;p17"/>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108" name="Google Shape;108;p17"/>
          <p:cNvSpPr/>
          <p:nvPr/>
        </p:nvSpPr>
        <p:spPr>
          <a:xfrm>
            <a:off x="2212925" y="85723"/>
            <a:ext cx="1086699" cy="376064"/>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7"/>
          <p:cNvPicPr preferRelativeResize="0"/>
          <p:nvPr/>
        </p:nvPicPr>
        <p:blipFill rotWithShape="1">
          <a:blip r:embed="rId3">
            <a:alphaModFix/>
          </a:blip>
          <a:srcRect b="33333" l="0" r="41547" t="0"/>
          <a:stretch/>
        </p:blipFill>
        <p:spPr>
          <a:xfrm rot="-8752360">
            <a:off x="-635124" y="3407388"/>
            <a:ext cx="2348949" cy="1713850"/>
          </a:xfrm>
          <a:prstGeom prst="rect">
            <a:avLst/>
          </a:prstGeom>
          <a:noFill/>
          <a:ln>
            <a:noFill/>
          </a:ln>
        </p:spPr>
      </p:pic>
      <p:sp>
        <p:nvSpPr>
          <p:cNvPr id="110" name="Google Shape;110;p17"/>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flipH="1">
            <a:off x="7247000"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pic>
        <p:nvPicPr>
          <p:cNvPr id="113" name="Google Shape;113;p18"/>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114" name="Google Shape;114;p18"/>
          <p:cNvSpPr/>
          <p:nvPr/>
        </p:nvSpPr>
        <p:spPr>
          <a:xfrm>
            <a:off x="2003375" y="117853"/>
            <a:ext cx="859430" cy="297415"/>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p:nvPr/>
        </p:nvSpPr>
        <p:spPr>
          <a:xfrm>
            <a:off x="5610375" y="117838"/>
            <a:ext cx="1195488" cy="413643"/>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18"/>
          <p:cNvPicPr preferRelativeResize="0"/>
          <p:nvPr/>
        </p:nvPicPr>
        <p:blipFill rotWithShape="1">
          <a:blip r:embed="rId3">
            <a:alphaModFix/>
          </a:blip>
          <a:srcRect b="7987" l="41468" r="3114" t="31406"/>
          <a:stretch/>
        </p:blipFill>
        <p:spPr>
          <a:xfrm rot="10800000">
            <a:off x="7534274" y="3495674"/>
            <a:ext cx="1609726" cy="1657351"/>
          </a:xfrm>
          <a:prstGeom prst="rect">
            <a:avLst/>
          </a:prstGeom>
          <a:noFill/>
          <a:ln>
            <a:noFill/>
          </a:ln>
        </p:spPr>
      </p:pic>
      <p:pic>
        <p:nvPicPr>
          <p:cNvPr id="117" name="Google Shape;117;p18"/>
          <p:cNvPicPr preferRelativeResize="0"/>
          <p:nvPr/>
        </p:nvPicPr>
        <p:blipFill rotWithShape="1">
          <a:blip r:embed="rId4">
            <a:alphaModFix/>
          </a:blip>
          <a:srcRect b="33334" l="0" r="41547" t="20166"/>
          <a:stretch/>
        </p:blipFill>
        <p:spPr>
          <a:xfrm flipH="1" rot="-5400000">
            <a:off x="-576775" y="3371325"/>
            <a:ext cx="2348950" cy="1195399"/>
          </a:xfrm>
          <a:prstGeom prst="rect">
            <a:avLst/>
          </a:prstGeom>
          <a:noFill/>
          <a:ln>
            <a:noFill/>
          </a:ln>
        </p:spPr>
      </p:pic>
      <p:sp>
        <p:nvSpPr>
          <p:cNvPr id="118" name="Google Shape;118;p18"/>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 name="Google Shape;119;p18"/>
          <p:cNvSpPr/>
          <p:nvPr/>
        </p:nvSpPr>
        <p:spPr>
          <a:xfrm flipH="1">
            <a:off x="7247000"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pic>
        <p:nvPicPr>
          <p:cNvPr id="122" name="Google Shape;122;p19"/>
          <p:cNvPicPr preferRelativeResize="0"/>
          <p:nvPr/>
        </p:nvPicPr>
        <p:blipFill rotWithShape="1">
          <a:blip r:embed="rId3">
            <a:alphaModFix/>
          </a:blip>
          <a:srcRect b="33334" l="0" r="41547" t="20166"/>
          <a:stretch/>
        </p:blipFill>
        <p:spPr>
          <a:xfrm flipH="1" rot="-5400000">
            <a:off x="-576775" y="3371325"/>
            <a:ext cx="2348950" cy="1195399"/>
          </a:xfrm>
          <a:prstGeom prst="rect">
            <a:avLst/>
          </a:prstGeom>
          <a:noFill/>
          <a:ln>
            <a:noFill/>
          </a:ln>
        </p:spPr>
      </p:pic>
      <p:sp>
        <p:nvSpPr>
          <p:cNvPr id="123" name="Google Shape;123;p19"/>
          <p:cNvSpPr txBox="1"/>
          <p:nvPr>
            <p:ph idx="1" type="body"/>
          </p:nvPr>
        </p:nvSpPr>
        <p:spPr>
          <a:xfrm>
            <a:off x="1213475" y="2738106"/>
            <a:ext cx="2782500" cy="11163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400">
                <a:latin typeface="Quicksand Light"/>
                <a:ea typeface="Quicksand Light"/>
                <a:cs typeface="Quicksand Light"/>
                <a:sym typeface="Quicksand Light"/>
              </a:defRPr>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4" name="Google Shape;124;p19"/>
          <p:cNvSpPr txBox="1"/>
          <p:nvPr>
            <p:ph type="title"/>
          </p:nvPr>
        </p:nvSpPr>
        <p:spPr>
          <a:xfrm>
            <a:off x="1213475" y="1312228"/>
            <a:ext cx="2586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 name="Google Shape;125;p19"/>
          <p:cNvSpPr/>
          <p:nvPr/>
        </p:nvSpPr>
        <p:spPr>
          <a:xfrm>
            <a:off x="2212925" y="85723"/>
            <a:ext cx="1086699" cy="376064"/>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6" name="Shape 126"/>
        <p:cNvGrpSpPr/>
        <p:nvPr/>
      </p:nvGrpSpPr>
      <p:grpSpPr>
        <a:xfrm>
          <a:off x="0" y="0"/>
          <a:ext cx="0" cy="0"/>
          <a:chOff x="0" y="0"/>
          <a:chExt cx="0" cy="0"/>
        </a:xfrm>
      </p:grpSpPr>
      <p:grpSp>
        <p:nvGrpSpPr>
          <p:cNvPr id="127" name="Google Shape;127;p20"/>
          <p:cNvGrpSpPr/>
          <p:nvPr/>
        </p:nvGrpSpPr>
        <p:grpSpPr>
          <a:xfrm flipH="1">
            <a:off x="5591180" y="0"/>
            <a:ext cx="3781380" cy="5143500"/>
            <a:chOff x="-381000" y="0"/>
            <a:chExt cx="5353029" cy="5143500"/>
          </a:xfrm>
        </p:grpSpPr>
        <p:sp>
          <p:nvSpPr>
            <p:cNvPr id="128" name="Google Shape;128;p20"/>
            <p:cNvSpPr/>
            <p:nvPr/>
          </p:nvSpPr>
          <p:spPr>
            <a:xfrm rot="-5400000">
              <a:off x="980905" y="1147776"/>
              <a:ext cx="5134295" cy="2847954"/>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chemeClr val="accent1"/>
            </a:solidFill>
            <a:ln>
              <a:noFill/>
            </a:ln>
            <a:effectLst>
              <a:outerShdw rotWithShape="0" algn="bl" dir="4980000" dist="95250">
                <a:schemeClr val="accent3">
                  <a:alpha val="2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p:nvPr/>
          </p:nvSpPr>
          <p:spPr>
            <a:xfrm>
              <a:off x="-381000" y="0"/>
              <a:ext cx="2514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 name="Google Shape;130;p20"/>
          <p:cNvSpPr txBox="1"/>
          <p:nvPr>
            <p:ph type="title"/>
          </p:nvPr>
        </p:nvSpPr>
        <p:spPr>
          <a:xfrm>
            <a:off x="5583900" y="1834000"/>
            <a:ext cx="2346600" cy="895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31" name="Google Shape;131;p20"/>
          <p:cNvPicPr preferRelativeResize="0"/>
          <p:nvPr/>
        </p:nvPicPr>
        <p:blipFill rotWithShape="1">
          <a:blip r:embed="rId2">
            <a:alphaModFix/>
          </a:blip>
          <a:srcRect b="7987" l="41468" r="3114" t="31406"/>
          <a:stretch/>
        </p:blipFill>
        <p:spPr>
          <a:xfrm rot="10800000">
            <a:off x="7534274" y="3495674"/>
            <a:ext cx="1609726" cy="1657351"/>
          </a:xfrm>
          <a:prstGeom prst="rect">
            <a:avLst/>
          </a:prstGeom>
          <a:noFill/>
          <a:ln>
            <a:noFill/>
          </a:ln>
        </p:spPr>
      </p:pic>
      <p:pic>
        <p:nvPicPr>
          <p:cNvPr id="132" name="Google Shape;132;p20"/>
          <p:cNvPicPr preferRelativeResize="0"/>
          <p:nvPr/>
        </p:nvPicPr>
        <p:blipFill rotWithShape="1">
          <a:blip r:embed="rId3">
            <a:alphaModFix/>
          </a:blip>
          <a:srcRect b="33334" l="0" r="41547" t="20166"/>
          <a:stretch/>
        </p:blipFill>
        <p:spPr>
          <a:xfrm flipH="1" rot="-5400000">
            <a:off x="-576775" y="3371325"/>
            <a:ext cx="2348950" cy="1195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3" name="Shape 133"/>
        <p:cNvGrpSpPr/>
        <p:nvPr/>
      </p:nvGrpSpPr>
      <p:grpSpPr>
        <a:xfrm>
          <a:off x="0" y="0"/>
          <a:ext cx="0" cy="0"/>
          <a:chOff x="0" y="0"/>
          <a:chExt cx="0" cy="0"/>
        </a:xfrm>
      </p:grpSpPr>
      <p:grpSp>
        <p:nvGrpSpPr>
          <p:cNvPr id="134" name="Google Shape;134;p21"/>
          <p:cNvGrpSpPr/>
          <p:nvPr/>
        </p:nvGrpSpPr>
        <p:grpSpPr>
          <a:xfrm>
            <a:off x="-5478" y="2078280"/>
            <a:ext cx="9144043" cy="3063541"/>
            <a:chOff x="1056325" y="3631825"/>
            <a:chExt cx="5501500" cy="1843175"/>
          </a:xfrm>
        </p:grpSpPr>
        <p:sp>
          <p:nvSpPr>
            <p:cNvPr id="135" name="Google Shape;135;p21"/>
            <p:cNvSpPr/>
            <p:nvPr/>
          </p:nvSpPr>
          <p:spPr>
            <a:xfrm>
              <a:off x="4799400" y="3631825"/>
              <a:ext cx="275525" cy="394525"/>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p:nvPr/>
          </p:nvSpPr>
          <p:spPr>
            <a:xfrm>
              <a:off x="2248725" y="3677625"/>
              <a:ext cx="282075" cy="396075"/>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a:off x="2425225" y="3731525"/>
              <a:ext cx="19475" cy="23625"/>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p:nvPr/>
          </p:nvSpPr>
          <p:spPr>
            <a:xfrm>
              <a:off x="3959975" y="3953150"/>
              <a:ext cx="217325" cy="6550"/>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1"/>
            <p:cNvSpPr/>
            <p:nvPr/>
          </p:nvSpPr>
          <p:spPr>
            <a:xfrm>
              <a:off x="2343450" y="4080225"/>
              <a:ext cx="25" cy="25"/>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p:nvPr/>
          </p:nvSpPr>
          <p:spPr>
            <a:xfrm>
              <a:off x="2616875" y="4034925"/>
              <a:ext cx="25" cy="25"/>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
            <p:cNvSpPr/>
            <p:nvPr/>
          </p:nvSpPr>
          <p:spPr>
            <a:xfrm>
              <a:off x="5996125" y="4256725"/>
              <a:ext cx="25" cy="25"/>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6021950" y="4263075"/>
              <a:ext cx="4325" cy="2275"/>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p:nvPr/>
          </p:nvSpPr>
          <p:spPr>
            <a:xfrm>
              <a:off x="4459325" y="3976900"/>
              <a:ext cx="238850" cy="21550"/>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p:nvPr/>
          </p:nvSpPr>
          <p:spPr>
            <a:xfrm>
              <a:off x="1437375" y="4314750"/>
              <a:ext cx="2075" cy="25"/>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a:off x="1291000" y="4338500"/>
              <a:ext cx="81825" cy="30175"/>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1"/>
            <p:cNvSpPr/>
            <p:nvPr/>
          </p:nvSpPr>
          <p:spPr>
            <a:xfrm>
              <a:off x="1402925" y="4325600"/>
              <a:ext cx="2100" cy="2075"/>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p:nvPr/>
          </p:nvSpPr>
          <p:spPr>
            <a:xfrm>
              <a:off x="1056325" y="4102025"/>
              <a:ext cx="5096850" cy="1372975"/>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p:nvPr/>
          </p:nvSpPr>
          <p:spPr>
            <a:xfrm>
              <a:off x="1409300" y="4323350"/>
              <a:ext cx="2275" cy="2275"/>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p:nvPr/>
          </p:nvSpPr>
          <p:spPr>
            <a:xfrm>
              <a:off x="2321925" y="4080225"/>
              <a:ext cx="21550" cy="4325"/>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p:nvPr/>
          </p:nvSpPr>
          <p:spPr>
            <a:xfrm>
              <a:off x="3107625" y="3847700"/>
              <a:ext cx="110825" cy="165725"/>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a:off x="1056325" y="3698850"/>
              <a:ext cx="5501500" cy="1776150"/>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21"/>
          <p:cNvGrpSpPr/>
          <p:nvPr/>
        </p:nvGrpSpPr>
        <p:grpSpPr>
          <a:xfrm flipH="1">
            <a:off x="-5467" y="-4050"/>
            <a:ext cx="4533967" cy="5151600"/>
            <a:chOff x="4610108" y="0"/>
            <a:chExt cx="4533967" cy="5151600"/>
          </a:xfrm>
        </p:grpSpPr>
        <p:sp>
          <p:nvSpPr>
            <p:cNvPr id="153" name="Google Shape;153;p21"/>
            <p:cNvSpPr/>
            <p:nvPr/>
          </p:nvSpPr>
          <p:spPr>
            <a:xfrm rot="5400000">
              <a:off x="3463109" y="1146999"/>
              <a:ext cx="5151490" cy="2857492"/>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p:nvPr/>
          </p:nvSpPr>
          <p:spPr>
            <a:xfrm>
              <a:off x="7458075" y="0"/>
              <a:ext cx="1686000" cy="515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21"/>
          <p:cNvSpPr txBox="1"/>
          <p:nvPr>
            <p:ph idx="1" type="subTitle"/>
          </p:nvPr>
        </p:nvSpPr>
        <p:spPr>
          <a:xfrm>
            <a:off x="1213463" y="3330478"/>
            <a:ext cx="3959400" cy="70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atin typeface="Quicksand Light"/>
                <a:ea typeface="Quicksand Light"/>
                <a:cs typeface="Quicksand Light"/>
                <a:sym typeface="Quicksand Light"/>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6" name="Google Shape;156;p21"/>
          <p:cNvSpPr txBox="1"/>
          <p:nvPr>
            <p:ph type="title"/>
          </p:nvPr>
        </p:nvSpPr>
        <p:spPr>
          <a:xfrm>
            <a:off x="1213475" y="2573238"/>
            <a:ext cx="2250300" cy="415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500"/>
            </a:lvl1pPr>
            <a:lvl2pPr lvl="1" rtl="0">
              <a:spcBef>
                <a:spcPts val="0"/>
              </a:spcBef>
              <a:spcAft>
                <a:spcPts val="0"/>
              </a:spcAft>
              <a:buSzPts val="2800"/>
              <a:buFont typeface="Chewy"/>
              <a:buNone/>
              <a:defRPr>
                <a:latin typeface="Chewy"/>
                <a:ea typeface="Chewy"/>
                <a:cs typeface="Chewy"/>
                <a:sym typeface="Chewy"/>
              </a:defRPr>
            </a:lvl2pPr>
            <a:lvl3pPr lvl="2" rtl="0">
              <a:spcBef>
                <a:spcPts val="0"/>
              </a:spcBef>
              <a:spcAft>
                <a:spcPts val="0"/>
              </a:spcAft>
              <a:buSzPts val="2800"/>
              <a:buFont typeface="Chewy"/>
              <a:buNone/>
              <a:defRPr>
                <a:latin typeface="Chewy"/>
                <a:ea typeface="Chewy"/>
                <a:cs typeface="Chewy"/>
                <a:sym typeface="Chewy"/>
              </a:defRPr>
            </a:lvl3pPr>
            <a:lvl4pPr lvl="3" rtl="0">
              <a:spcBef>
                <a:spcPts val="0"/>
              </a:spcBef>
              <a:spcAft>
                <a:spcPts val="0"/>
              </a:spcAft>
              <a:buSzPts val="2800"/>
              <a:buFont typeface="Chewy"/>
              <a:buNone/>
              <a:defRPr>
                <a:latin typeface="Chewy"/>
                <a:ea typeface="Chewy"/>
                <a:cs typeface="Chewy"/>
                <a:sym typeface="Chewy"/>
              </a:defRPr>
            </a:lvl4pPr>
            <a:lvl5pPr lvl="4" rtl="0">
              <a:spcBef>
                <a:spcPts val="0"/>
              </a:spcBef>
              <a:spcAft>
                <a:spcPts val="0"/>
              </a:spcAft>
              <a:buSzPts val="2800"/>
              <a:buFont typeface="Chewy"/>
              <a:buNone/>
              <a:defRPr>
                <a:latin typeface="Chewy"/>
                <a:ea typeface="Chewy"/>
                <a:cs typeface="Chewy"/>
                <a:sym typeface="Chewy"/>
              </a:defRPr>
            </a:lvl5pPr>
            <a:lvl6pPr lvl="5" rtl="0">
              <a:spcBef>
                <a:spcPts val="0"/>
              </a:spcBef>
              <a:spcAft>
                <a:spcPts val="0"/>
              </a:spcAft>
              <a:buSzPts val="2800"/>
              <a:buFont typeface="Chewy"/>
              <a:buNone/>
              <a:defRPr>
                <a:latin typeface="Chewy"/>
                <a:ea typeface="Chewy"/>
                <a:cs typeface="Chewy"/>
                <a:sym typeface="Chewy"/>
              </a:defRPr>
            </a:lvl6pPr>
            <a:lvl7pPr lvl="6" rtl="0">
              <a:spcBef>
                <a:spcPts val="0"/>
              </a:spcBef>
              <a:spcAft>
                <a:spcPts val="0"/>
              </a:spcAft>
              <a:buSzPts val="2800"/>
              <a:buFont typeface="Chewy"/>
              <a:buNone/>
              <a:defRPr>
                <a:latin typeface="Chewy"/>
                <a:ea typeface="Chewy"/>
                <a:cs typeface="Chewy"/>
                <a:sym typeface="Chewy"/>
              </a:defRPr>
            </a:lvl7pPr>
            <a:lvl8pPr lvl="7" rtl="0">
              <a:spcBef>
                <a:spcPts val="0"/>
              </a:spcBef>
              <a:spcAft>
                <a:spcPts val="0"/>
              </a:spcAft>
              <a:buSzPts val="2800"/>
              <a:buFont typeface="Chewy"/>
              <a:buNone/>
              <a:defRPr>
                <a:latin typeface="Chewy"/>
                <a:ea typeface="Chewy"/>
                <a:cs typeface="Chewy"/>
                <a:sym typeface="Chewy"/>
              </a:defRPr>
            </a:lvl8pPr>
            <a:lvl9pPr lvl="8" rtl="0">
              <a:spcBef>
                <a:spcPts val="0"/>
              </a:spcBef>
              <a:spcAft>
                <a:spcPts val="0"/>
              </a:spcAft>
              <a:buSzPts val="2800"/>
              <a:buFont typeface="Chewy"/>
              <a:buNone/>
              <a:defRPr>
                <a:latin typeface="Chewy"/>
                <a:ea typeface="Chewy"/>
                <a:cs typeface="Chewy"/>
                <a:sym typeface="Chewy"/>
              </a:defRPr>
            </a:lvl9pPr>
          </a:lstStyle>
          <a:p/>
        </p:txBody>
      </p:sp>
      <p:sp>
        <p:nvSpPr>
          <p:cNvPr id="157" name="Google Shape;157;p21"/>
          <p:cNvSpPr txBox="1"/>
          <p:nvPr>
            <p:ph hasCustomPrompt="1" idx="2" type="title"/>
          </p:nvPr>
        </p:nvSpPr>
        <p:spPr>
          <a:xfrm>
            <a:off x="1213475" y="1728216"/>
            <a:ext cx="3959400" cy="4116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21"/>
          <p:cNvSpPr/>
          <p:nvPr/>
        </p:nvSpPr>
        <p:spPr>
          <a:xfrm>
            <a:off x="6540625" y="604863"/>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p:nvPr/>
        </p:nvSpPr>
        <p:spPr>
          <a:xfrm>
            <a:off x="3813500" y="395313"/>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1"/>
          <p:cNvPicPr preferRelativeResize="0"/>
          <p:nvPr/>
        </p:nvPicPr>
        <p:blipFill>
          <a:blip r:embed="rId2">
            <a:alphaModFix/>
          </a:blip>
          <a:stretch>
            <a:fillRect/>
          </a:stretch>
        </p:blipFill>
        <p:spPr>
          <a:xfrm>
            <a:off x="5553700" y="4195550"/>
            <a:ext cx="751850" cy="372900"/>
          </a:xfrm>
          <a:prstGeom prst="rect">
            <a:avLst/>
          </a:prstGeom>
          <a:noFill/>
          <a:ln>
            <a:noFill/>
          </a:ln>
        </p:spPr>
      </p:pic>
      <p:pic>
        <p:nvPicPr>
          <p:cNvPr id="161" name="Google Shape;161;p21"/>
          <p:cNvPicPr preferRelativeResize="0"/>
          <p:nvPr/>
        </p:nvPicPr>
        <p:blipFill rotWithShape="1">
          <a:blip r:embed="rId3">
            <a:alphaModFix/>
          </a:blip>
          <a:srcRect b="23226" l="25315" r="18365" t="25261"/>
          <a:stretch/>
        </p:blipFill>
        <p:spPr>
          <a:xfrm flipH="1" rot="10800000">
            <a:off x="7877175" y="0"/>
            <a:ext cx="1266825" cy="10907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grpSp>
        <p:nvGrpSpPr>
          <p:cNvPr id="163" name="Google Shape;163;p22"/>
          <p:cNvGrpSpPr/>
          <p:nvPr/>
        </p:nvGrpSpPr>
        <p:grpSpPr>
          <a:xfrm>
            <a:off x="2127340" y="433058"/>
            <a:ext cx="4889319" cy="4277384"/>
            <a:chOff x="206450" y="2012825"/>
            <a:chExt cx="1809050" cy="1582575"/>
          </a:xfrm>
        </p:grpSpPr>
        <p:sp>
          <p:nvSpPr>
            <p:cNvPr id="164" name="Google Shape;164;p22"/>
            <p:cNvSpPr/>
            <p:nvPr/>
          </p:nvSpPr>
          <p:spPr>
            <a:xfrm>
              <a:off x="206450" y="2012825"/>
              <a:ext cx="1809050" cy="1582575"/>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2"/>
            <p:cNvSpPr/>
            <p:nvPr/>
          </p:nvSpPr>
          <p:spPr>
            <a:xfrm>
              <a:off x="306150" y="2130375"/>
              <a:ext cx="1539825" cy="1347075"/>
            </a:xfrm>
            <a:custGeom>
              <a:rect b="b" l="l" r="r" t="t"/>
              <a:pathLst>
                <a:path extrusionOk="0" h="53883" w="61593">
                  <a:moveTo>
                    <a:pt x="34724" y="0"/>
                  </a:moveTo>
                  <a:cubicBezTo>
                    <a:pt x="34424" y="0"/>
                    <a:pt x="34127" y="7"/>
                    <a:pt x="33834" y="21"/>
                  </a:cubicBezTo>
                  <a:cubicBezTo>
                    <a:pt x="27461" y="319"/>
                    <a:pt x="16804" y="3151"/>
                    <a:pt x="16804" y="3151"/>
                  </a:cubicBezTo>
                  <a:cubicBezTo>
                    <a:pt x="16804" y="3151"/>
                    <a:pt x="10097" y="6987"/>
                    <a:pt x="6111" y="12576"/>
                  </a:cubicBezTo>
                  <a:cubicBezTo>
                    <a:pt x="2123" y="18204"/>
                    <a:pt x="1" y="30462"/>
                    <a:pt x="1601" y="35642"/>
                  </a:cubicBezTo>
                  <a:cubicBezTo>
                    <a:pt x="3241" y="40859"/>
                    <a:pt x="9650" y="49763"/>
                    <a:pt x="14792" y="51367"/>
                  </a:cubicBezTo>
                  <a:cubicBezTo>
                    <a:pt x="18170" y="52410"/>
                    <a:pt x="29103" y="53882"/>
                    <a:pt x="37522" y="53882"/>
                  </a:cubicBezTo>
                  <a:cubicBezTo>
                    <a:pt x="42015" y="53882"/>
                    <a:pt x="45792" y="53463"/>
                    <a:pt x="47323" y="52336"/>
                  </a:cubicBezTo>
                  <a:cubicBezTo>
                    <a:pt x="51681" y="49057"/>
                    <a:pt x="61592" y="41491"/>
                    <a:pt x="61592" y="34972"/>
                  </a:cubicBezTo>
                  <a:cubicBezTo>
                    <a:pt x="61592" y="28450"/>
                    <a:pt x="57121" y="10230"/>
                    <a:pt x="52724" y="6504"/>
                  </a:cubicBezTo>
                  <a:cubicBezTo>
                    <a:pt x="48565" y="2912"/>
                    <a:pt x="40979" y="0"/>
                    <a:pt x="347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2"/>
            <p:cNvSpPr/>
            <p:nvPr/>
          </p:nvSpPr>
          <p:spPr>
            <a:xfrm>
              <a:off x="444025" y="2248800"/>
              <a:ext cx="1268775" cy="1110225"/>
            </a:xfrm>
            <a:custGeom>
              <a:rect b="b" l="l" r="r" t="t"/>
              <a:pathLst>
                <a:path extrusionOk="0" h="44409" w="50751">
                  <a:moveTo>
                    <a:pt x="28542" y="0"/>
                  </a:moveTo>
                  <a:cubicBezTo>
                    <a:pt x="28316" y="0"/>
                    <a:pt x="28093" y="5"/>
                    <a:pt x="27872" y="14"/>
                  </a:cubicBezTo>
                  <a:cubicBezTo>
                    <a:pt x="22616" y="238"/>
                    <a:pt x="13823" y="2587"/>
                    <a:pt x="13823" y="2587"/>
                  </a:cubicBezTo>
                  <a:cubicBezTo>
                    <a:pt x="13823" y="2587"/>
                    <a:pt x="8347" y="5753"/>
                    <a:pt x="5029" y="10373"/>
                  </a:cubicBezTo>
                  <a:cubicBezTo>
                    <a:pt x="1750" y="14993"/>
                    <a:pt x="0" y="25093"/>
                    <a:pt x="1342" y="29376"/>
                  </a:cubicBezTo>
                  <a:cubicBezTo>
                    <a:pt x="2644" y="33663"/>
                    <a:pt x="7935" y="41002"/>
                    <a:pt x="12183" y="42343"/>
                  </a:cubicBezTo>
                  <a:cubicBezTo>
                    <a:pt x="14977" y="43194"/>
                    <a:pt x="23973" y="44408"/>
                    <a:pt x="30901" y="44408"/>
                  </a:cubicBezTo>
                  <a:cubicBezTo>
                    <a:pt x="34604" y="44408"/>
                    <a:pt x="37716" y="44062"/>
                    <a:pt x="38976" y="43127"/>
                  </a:cubicBezTo>
                  <a:cubicBezTo>
                    <a:pt x="42589" y="40444"/>
                    <a:pt x="50750" y="34184"/>
                    <a:pt x="50750" y="28819"/>
                  </a:cubicBezTo>
                  <a:cubicBezTo>
                    <a:pt x="50750" y="23453"/>
                    <a:pt x="47060" y="8435"/>
                    <a:pt x="43447" y="5344"/>
                  </a:cubicBezTo>
                  <a:cubicBezTo>
                    <a:pt x="40019" y="2416"/>
                    <a:pt x="33718" y="0"/>
                    <a:pt x="28542"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2"/>
            <p:cNvSpPr/>
            <p:nvPr/>
          </p:nvSpPr>
          <p:spPr>
            <a:xfrm>
              <a:off x="597675" y="2381125"/>
              <a:ext cx="966075" cy="845300"/>
            </a:xfrm>
            <a:custGeom>
              <a:rect b="b" l="l" r="r" t="t"/>
              <a:pathLst>
                <a:path extrusionOk="0" h="33812" w="38643">
                  <a:moveTo>
                    <a:pt x="21791" y="0"/>
                  </a:moveTo>
                  <a:cubicBezTo>
                    <a:pt x="21605" y="0"/>
                    <a:pt x="21422" y="4"/>
                    <a:pt x="21240" y="12"/>
                  </a:cubicBezTo>
                  <a:cubicBezTo>
                    <a:pt x="17254" y="200"/>
                    <a:pt x="10547" y="1989"/>
                    <a:pt x="10547" y="1989"/>
                  </a:cubicBezTo>
                  <a:cubicBezTo>
                    <a:pt x="10547" y="1989"/>
                    <a:pt x="6374" y="4374"/>
                    <a:pt x="3876" y="7912"/>
                  </a:cubicBezTo>
                  <a:cubicBezTo>
                    <a:pt x="1342" y="11414"/>
                    <a:pt x="1" y="19129"/>
                    <a:pt x="1044" y="22369"/>
                  </a:cubicBezTo>
                  <a:cubicBezTo>
                    <a:pt x="2052" y="25612"/>
                    <a:pt x="6076" y="31237"/>
                    <a:pt x="9316" y="32206"/>
                  </a:cubicBezTo>
                  <a:cubicBezTo>
                    <a:pt x="11439" y="32866"/>
                    <a:pt x="18337" y="33812"/>
                    <a:pt x="23621" y="33812"/>
                  </a:cubicBezTo>
                  <a:cubicBezTo>
                    <a:pt x="26409" y="33812"/>
                    <a:pt x="28747" y="33548"/>
                    <a:pt x="29700" y="32841"/>
                  </a:cubicBezTo>
                  <a:cubicBezTo>
                    <a:pt x="32418" y="30790"/>
                    <a:pt x="38642" y="26021"/>
                    <a:pt x="38642" y="21922"/>
                  </a:cubicBezTo>
                  <a:cubicBezTo>
                    <a:pt x="38642" y="17862"/>
                    <a:pt x="35846" y="6421"/>
                    <a:pt x="33089" y="4075"/>
                  </a:cubicBezTo>
                  <a:cubicBezTo>
                    <a:pt x="30493" y="1833"/>
                    <a:pt x="25720" y="0"/>
                    <a:pt x="217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2"/>
            <p:cNvSpPr/>
            <p:nvPr/>
          </p:nvSpPr>
          <p:spPr>
            <a:xfrm>
              <a:off x="743000" y="2505975"/>
              <a:ext cx="681025" cy="596000"/>
            </a:xfrm>
            <a:custGeom>
              <a:rect b="b" l="l" r="r" t="t"/>
              <a:pathLst>
                <a:path extrusionOk="0" h="23840" w="27241">
                  <a:moveTo>
                    <a:pt x="15414" y="0"/>
                  </a:moveTo>
                  <a:cubicBezTo>
                    <a:pt x="15267" y="0"/>
                    <a:pt x="15122" y="4"/>
                    <a:pt x="14980" y="11"/>
                  </a:cubicBezTo>
                  <a:cubicBezTo>
                    <a:pt x="12148" y="125"/>
                    <a:pt x="7417" y="1392"/>
                    <a:pt x="7417" y="1392"/>
                  </a:cubicBezTo>
                  <a:cubicBezTo>
                    <a:pt x="7417" y="1392"/>
                    <a:pt x="4472" y="3067"/>
                    <a:pt x="2722" y="5565"/>
                  </a:cubicBezTo>
                  <a:cubicBezTo>
                    <a:pt x="934" y="8060"/>
                    <a:pt x="1" y="13464"/>
                    <a:pt x="710" y="15775"/>
                  </a:cubicBezTo>
                  <a:cubicBezTo>
                    <a:pt x="1417" y="18085"/>
                    <a:pt x="4248" y="21996"/>
                    <a:pt x="6559" y="22705"/>
                  </a:cubicBezTo>
                  <a:cubicBezTo>
                    <a:pt x="8049" y="23168"/>
                    <a:pt x="12927" y="23839"/>
                    <a:pt x="16649" y="23839"/>
                  </a:cubicBezTo>
                  <a:cubicBezTo>
                    <a:pt x="18610" y="23839"/>
                    <a:pt x="20250" y="23653"/>
                    <a:pt x="20906" y="23152"/>
                  </a:cubicBezTo>
                  <a:cubicBezTo>
                    <a:pt x="22843" y="21698"/>
                    <a:pt x="27240" y="18344"/>
                    <a:pt x="27240" y="15476"/>
                  </a:cubicBezTo>
                  <a:cubicBezTo>
                    <a:pt x="27240" y="12570"/>
                    <a:pt x="25264" y="4522"/>
                    <a:pt x="23326" y="2882"/>
                  </a:cubicBezTo>
                  <a:cubicBezTo>
                    <a:pt x="21488" y="1289"/>
                    <a:pt x="18140" y="0"/>
                    <a:pt x="15414"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22"/>
          <p:cNvGrpSpPr/>
          <p:nvPr/>
        </p:nvGrpSpPr>
        <p:grpSpPr>
          <a:xfrm>
            <a:off x="-5478" y="3043560"/>
            <a:ext cx="9144043" cy="3241261"/>
            <a:chOff x="1056325" y="3524900"/>
            <a:chExt cx="5501500" cy="1950100"/>
          </a:xfrm>
        </p:grpSpPr>
        <p:sp>
          <p:nvSpPr>
            <p:cNvPr id="170" name="Google Shape;170;p22"/>
            <p:cNvSpPr/>
            <p:nvPr/>
          </p:nvSpPr>
          <p:spPr>
            <a:xfrm>
              <a:off x="5481625" y="3570025"/>
              <a:ext cx="28075" cy="55975"/>
            </a:xfrm>
            <a:custGeom>
              <a:rect b="b" l="l" r="r" t="t"/>
              <a:pathLst>
                <a:path extrusionOk="0" h="2239" w="1123">
                  <a:moveTo>
                    <a:pt x="1033" y="0"/>
                  </a:moveTo>
                  <a:lnTo>
                    <a:pt x="0" y="1984"/>
                  </a:lnTo>
                  <a:lnTo>
                    <a:pt x="1123" y="2239"/>
                  </a:lnTo>
                  <a:lnTo>
                    <a:pt x="1033"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2"/>
            <p:cNvSpPr/>
            <p:nvPr/>
          </p:nvSpPr>
          <p:spPr>
            <a:xfrm>
              <a:off x="4799400" y="3631825"/>
              <a:ext cx="275525" cy="394525"/>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2"/>
            <p:cNvSpPr/>
            <p:nvPr/>
          </p:nvSpPr>
          <p:spPr>
            <a:xfrm>
              <a:off x="2248725" y="3677625"/>
              <a:ext cx="282075" cy="396075"/>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2"/>
            <p:cNvSpPr/>
            <p:nvPr/>
          </p:nvSpPr>
          <p:spPr>
            <a:xfrm>
              <a:off x="2425225" y="3731525"/>
              <a:ext cx="19475" cy="23625"/>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2"/>
            <p:cNvSpPr/>
            <p:nvPr/>
          </p:nvSpPr>
          <p:spPr>
            <a:xfrm>
              <a:off x="3959975" y="3953150"/>
              <a:ext cx="217325" cy="6550"/>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2"/>
            <p:cNvSpPr/>
            <p:nvPr/>
          </p:nvSpPr>
          <p:spPr>
            <a:xfrm>
              <a:off x="2343450" y="4080225"/>
              <a:ext cx="25" cy="25"/>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2"/>
            <p:cNvSpPr/>
            <p:nvPr/>
          </p:nvSpPr>
          <p:spPr>
            <a:xfrm>
              <a:off x="2616875" y="4034925"/>
              <a:ext cx="25" cy="25"/>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p:nvPr/>
          </p:nvSpPr>
          <p:spPr>
            <a:xfrm>
              <a:off x="5996125" y="4256725"/>
              <a:ext cx="25" cy="25"/>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2"/>
            <p:cNvSpPr/>
            <p:nvPr/>
          </p:nvSpPr>
          <p:spPr>
            <a:xfrm>
              <a:off x="6021950" y="4263075"/>
              <a:ext cx="4325" cy="2275"/>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2"/>
            <p:cNvSpPr/>
            <p:nvPr/>
          </p:nvSpPr>
          <p:spPr>
            <a:xfrm>
              <a:off x="4459325" y="3976900"/>
              <a:ext cx="238850" cy="21550"/>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1437375" y="4314750"/>
              <a:ext cx="2075" cy="25"/>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p:cNvSpPr/>
            <p:nvPr/>
          </p:nvSpPr>
          <p:spPr>
            <a:xfrm>
              <a:off x="1291000" y="4338500"/>
              <a:ext cx="81825" cy="30175"/>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p:nvPr/>
          </p:nvSpPr>
          <p:spPr>
            <a:xfrm>
              <a:off x="1402925" y="4325600"/>
              <a:ext cx="2100" cy="2075"/>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p:nvPr/>
          </p:nvSpPr>
          <p:spPr>
            <a:xfrm>
              <a:off x="1056325" y="4102025"/>
              <a:ext cx="5096850" cy="1372975"/>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2"/>
            <p:cNvSpPr/>
            <p:nvPr/>
          </p:nvSpPr>
          <p:spPr>
            <a:xfrm>
              <a:off x="1409300" y="4323350"/>
              <a:ext cx="2275" cy="2275"/>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2"/>
            <p:cNvSpPr/>
            <p:nvPr/>
          </p:nvSpPr>
          <p:spPr>
            <a:xfrm>
              <a:off x="2321925" y="4080225"/>
              <a:ext cx="21550" cy="4325"/>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2"/>
            <p:cNvSpPr/>
            <p:nvPr/>
          </p:nvSpPr>
          <p:spPr>
            <a:xfrm>
              <a:off x="5412750" y="3524900"/>
              <a:ext cx="579100" cy="716675"/>
            </a:xfrm>
            <a:custGeom>
              <a:rect b="b" l="l" r="r" t="t"/>
              <a:pathLst>
                <a:path extrusionOk="0" h="28667" w="23164">
                  <a:moveTo>
                    <a:pt x="9044" y="2239"/>
                  </a:moveTo>
                  <a:lnTo>
                    <a:pt x="8010" y="4305"/>
                  </a:lnTo>
                  <a:lnTo>
                    <a:pt x="8355" y="4388"/>
                  </a:lnTo>
                  <a:lnTo>
                    <a:pt x="9126" y="4560"/>
                  </a:lnTo>
                  <a:lnTo>
                    <a:pt x="9044" y="2239"/>
                  </a:lnTo>
                  <a:close/>
                  <a:moveTo>
                    <a:pt x="18135" y="27689"/>
                  </a:moveTo>
                  <a:lnTo>
                    <a:pt x="18170" y="27723"/>
                  </a:lnTo>
                  <a:lnTo>
                    <a:pt x="18252" y="27723"/>
                  </a:lnTo>
                  <a:cubicBezTo>
                    <a:pt x="18213" y="27712"/>
                    <a:pt x="18174" y="27701"/>
                    <a:pt x="18135" y="27689"/>
                  </a:cubicBezTo>
                  <a:close/>
                  <a:moveTo>
                    <a:pt x="14554" y="1"/>
                  </a:moveTo>
                  <a:lnTo>
                    <a:pt x="13431" y="2322"/>
                  </a:lnTo>
                  <a:lnTo>
                    <a:pt x="13774" y="2419"/>
                  </a:lnTo>
                  <a:lnTo>
                    <a:pt x="13774" y="2419"/>
                  </a:lnTo>
                  <a:lnTo>
                    <a:pt x="13603" y="3272"/>
                  </a:lnTo>
                  <a:lnTo>
                    <a:pt x="13865" y="3355"/>
                  </a:lnTo>
                  <a:lnTo>
                    <a:pt x="13865" y="3355"/>
                  </a:lnTo>
                  <a:lnTo>
                    <a:pt x="13431" y="3272"/>
                  </a:lnTo>
                  <a:lnTo>
                    <a:pt x="11110" y="13776"/>
                  </a:lnTo>
                  <a:lnTo>
                    <a:pt x="7149" y="12481"/>
                  </a:lnTo>
                  <a:lnTo>
                    <a:pt x="8699" y="5249"/>
                  </a:lnTo>
                  <a:lnTo>
                    <a:pt x="8527" y="5249"/>
                  </a:lnTo>
                  <a:lnTo>
                    <a:pt x="8699" y="4478"/>
                  </a:lnTo>
                  <a:lnTo>
                    <a:pt x="8355" y="4388"/>
                  </a:lnTo>
                  <a:lnTo>
                    <a:pt x="8189" y="5139"/>
                  </a:lnTo>
                  <a:lnTo>
                    <a:pt x="8189" y="5139"/>
                  </a:lnTo>
                  <a:lnTo>
                    <a:pt x="8010" y="5077"/>
                  </a:lnTo>
                  <a:lnTo>
                    <a:pt x="6371" y="12309"/>
                  </a:lnTo>
                  <a:lnTo>
                    <a:pt x="2156" y="10931"/>
                  </a:lnTo>
                  <a:lnTo>
                    <a:pt x="3533" y="4732"/>
                  </a:lnTo>
                  <a:lnTo>
                    <a:pt x="3361" y="4732"/>
                  </a:lnTo>
                  <a:lnTo>
                    <a:pt x="3533" y="3961"/>
                  </a:lnTo>
                  <a:lnTo>
                    <a:pt x="3100" y="3871"/>
                  </a:lnTo>
                  <a:lnTo>
                    <a:pt x="3017" y="4650"/>
                  </a:lnTo>
                  <a:lnTo>
                    <a:pt x="2755" y="4560"/>
                  </a:lnTo>
                  <a:lnTo>
                    <a:pt x="1467" y="10759"/>
                  </a:lnTo>
                  <a:lnTo>
                    <a:pt x="1295" y="10676"/>
                  </a:lnTo>
                  <a:lnTo>
                    <a:pt x="1123" y="11365"/>
                  </a:lnTo>
                  <a:lnTo>
                    <a:pt x="1295" y="11448"/>
                  </a:lnTo>
                  <a:lnTo>
                    <a:pt x="0" y="17220"/>
                  </a:lnTo>
                  <a:lnTo>
                    <a:pt x="689" y="17564"/>
                  </a:lnTo>
                  <a:lnTo>
                    <a:pt x="4222" y="19024"/>
                  </a:lnTo>
                  <a:lnTo>
                    <a:pt x="5428" y="19541"/>
                  </a:lnTo>
                  <a:lnTo>
                    <a:pt x="5428" y="20574"/>
                  </a:lnTo>
                  <a:lnTo>
                    <a:pt x="5428" y="21091"/>
                  </a:lnTo>
                  <a:lnTo>
                    <a:pt x="8183" y="23074"/>
                  </a:lnTo>
                  <a:lnTo>
                    <a:pt x="8871" y="24107"/>
                  </a:lnTo>
                  <a:lnTo>
                    <a:pt x="9471" y="25140"/>
                  </a:lnTo>
                  <a:lnTo>
                    <a:pt x="9732" y="25485"/>
                  </a:lnTo>
                  <a:lnTo>
                    <a:pt x="9815" y="25485"/>
                  </a:lnTo>
                  <a:lnTo>
                    <a:pt x="11881" y="26001"/>
                  </a:lnTo>
                  <a:lnTo>
                    <a:pt x="11971" y="26084"/>
                  </a:lnTo>
                  <a:cubicBezTo>
                    <a:pt x="14079" y="26591"/>
                    <a:pt x="16108" y="27098"/>
                    <a:pt x="18135" y="27689"/>
                  </a:cubicBezTo>
                  <a:lnTo>
                    <a:pt x="18135" y="27689"/>
                  </a:lnTo>
                  <a:lnTo>
                    <a:pt x="17997" y="27551"/>
                  </a:lnTo>
                  <a:cubicBezTo>
                    <a:pt x="15931" y="26174"/>
                    <a:pt x="14120" y="24707"/>
                    <a:pt x="15242" y="24534"/>
                  </a:cubicBezTo>
                  <a:cubicBezTo>
                    <a:pt x="15366" y="24498"/>
                    <a:pt x="15495" y="24481"/>
                    <a:pt x="15628" y="24481"/>
                  </a:cubicBezTo>
                  <a:cubicBezTo>
                    <a:pt x="16424" y="24481"/>
                    <a:pt x="17380" y="25092"/>
                    <a:pt x="18342" y="25829"/>
                  </a:cubicBezTo>
                  <a:cubicBezTo>
                    <a:pt x="18597" y="26001"/>
                    <a:pt x="18769" y="26174"/>
                    <a:pt x="19031" y="26346"/>
                  </a:cubicBezTo>
                  <a:cubicBezTo>
                    <a:pt x="19974" y="27207"/>
                    <a:pt x="20753" y="28068"/>
                    <a:pt x="21269" y="28667"/>
                  </a:cubicBezTo>
                  <a:lnTo>
                    <a:pt x="21524" y="28667"/>
                  </a:lnTo>
                  <a:cubicBezTo>
                    <a:pt x="21007" y="27896"/>
                    <a:pt x="20064" y="26428"/>
                    <a:pt x="19375" y="24879"/>
                  </a:cubicBezTo>
                  <a:cubicBezTo>
                    <a:pt x="19203" y="24452"/>
                    <a:pt x="19031" y="24107"/>
                    <a:pt x="18858" y="23673"/>
                  </a:cubicBezTo>
                  <a:cubicBezTo>
                    <a:pt x="18597" y="23246"/>
                    <a:pt x="18424" y="22730"/>
                    <a:pt x="18342" y="22296"/>
                  </a:cubicBezTo>
                  <a:cubicBezTo>
                    <a:pt x="18252" y="22041"/>
                    <a:pt x="18170" y="21779"/>
                    <a:pt x="18170" y="21607"/>
                  </a:cubicBezTo>
                  <a:cubicBezTo>
                    <a:pt x="17997" y="20664"/>
                    <a:pt x="18080" y="20057"/>
                    <a:pt x="18769" y="19885"/>
                  </a:cubicBezTo>
                  <a:cubicBezTo>
                    <a:pt x="18864" y="19855"/>
                    <a:pt x="18970" y="19836"/>
                    <a:pt x="19078" y="19836"/>
                  </a:cubicBezTo>
                  <a:cubicBezTo>
                    <a:pt x="19269" y="19836"/>
                    <a:pt x="19467" y="19895"/>
                    <a:pt x="19630" y="20057"/>
                  </a:cubicBezTo>
                  <a:cubicBezTo>
                    <a:pt x="19892" y="20147"/>
                    <a:pt x="20064" y="20402"/>
                    <a:pt x="20236" y="20664"/>
                  </a:cubicBezTo>
                  <a:lnTo>
                    <a:pt x="20925" y="17564"/>
                  </a:lnTo>
                  <a:lnTo>
                    <a:pt x="21007" y="17647"/>
                  </a:lnTo>
                  <a:lnTo>
                    <a:pt x="21269" y="16958"/>
                  </a:lnTo>
                  <a:lnTo>
                    <a:pt x="21097" y="16875"/>
                  </a:lnTo>
                  <a:lnTo>
                    <a:pt x="22819" y="8955"/>
                  </a:lnTo>
                  <a:lnTo>
                    <a:pt x="22647" y="8955"/>
                  </a:lnTo>
                  <a:lnTo>
                    <a:pt x="22819" y="8176"/>
                  </a:lnTo>
                  <a:lnTo>
                    <a:pt x="23163" y="8266"/>
                  </a:lnTo>
                  <a:lnTo>
                    <a:pt x="23074" y="6027"/>
                  </a:lnTo>
                  <a:lnTo>
                    <a:pt x="22130" y="8004"/>
                  </a:lnTo>
                  <a:lnTo>
                    <a:pt x="22474" y="8094"/>
                  </a:lnTo>
                  <a:lnTo>
                    <a:pt x="22302" y="8865"/>
                  </a:lnTo>
                  <a:lnTo>
                    <a:pt x="22130" y="8782"/>
                  </a:lnTo>
                  <a:lnTo>
                    <a:pt x="20408" y="16703"/>
                  </a:lnTo>
                  <a:lnTo>
                    <a:pt x="16448" y="15408"/>
                  </a:lnTo>
                  <a:lnTo>
                    <a:pt x="18342" y="6626"/>
                  </a:lnTo>
                  <a:lnTo>
                    <a:pt x="17997" y="6544"/>
                  </a:lnTo>
                  <a:lnTo>
                    <a:pt x="18170" y="6544"/>
                  </a:lnTo>
                  <a:lnTo>
                    <a:pt x="18342" y="5766"/>
                  </a:lnTo>
                  <a:lnTo>
                    <a:pt x="18686" y="5855"/>
                  </a:lnTo>
                  <a:lnTo>
                    <a:pt x="18686" y="5855"/>
                  </a:lnTo>
                  <a:lnTo>
                    <a:pt x="18597" y="3444"/>
                  </a:lnTo>
                  <a:lnTo>
                    <a:pt x="17564" y="5593"/>
                  </a:lnTo>
                  <a:lnTo>
                    <a:pt x="17908" y="5683"/>
                  </a:lnTo>
                  <a:lnTo>
                    <a:pt x="17736" y="6454"/>
                  </a:lnTo>
                  <a:lnTo>
                    <a:pt x="17564" y="6454"/>
                  </a:lnTo>
                  <a:lnTo>
                    <a:pt x="15669" y="15153"/>
                  </a:lnTo>
                  <a:lnTo>
                    <a:pt x="11971" y="14031"/>
                  </a:lnTo>
                  <a:lnTo>
                    <a:pt x="14292" y="3444"/>
                  </a:lnTo>
                  <a:lnTo>
                    <a:pt x="14037" y="3444"/>
                  </a:lnTo>
                  <a:lnTo>
                    <a:pt x="14209" y="2494"/>
                  </a:lnTo>
                  <a:lnTo>
                    <a:pt x="14636" y="2666"/>
                  </a:lnTo>
                  <a:lnTo>
                    <a:pt x="1455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2"/>
            <p:cNvSpPr/>
            <p:nvPr/>
          </p:nvSpPr>
          <p:spPr>
            <a:xfrm>
              <a:off x="3107625" y="3847700"/>
              <a:ext cx="110825" cy="165725"/>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a:off x="1056325" y="3698850"/>
              <a:ext cx="5501500" cy="1776150"/>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9" name="Google Shape;189;p22"/>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190" name="Google Shape;190;p22"/>
          <p:cNvSpPr/>
          <p:nvPr/>
        </p:nvSpPr>
        <p:spPr>
          <a:xfrm>
            <a:off x="6481800" y="597155"/>
            <a:ext cx="1052485" cy="345044"/>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p:nvPr/>
        </p:nvSpPr>
        <p:spPr>
          <a:xfrm>
            <a:off x="2089950" y="597148"/>
            <a:ext cx="997097" cy="345056"/>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2"/>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2"/>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2"/>
          <p:cNvSpPr txBox="1"/>
          <p:nvPr>
            <p:ph type="title"/>
          </p:nvPr>
        </p:nvSpPr>
        <p:spPr>
          <a:xfrm>
            <a:off x="723950" y="986625"/>
            <a:ext cx="7706700" cy="726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500"/>
              <a:buNone/>
              <a:defRPr sz="6500"/>
            </a:lvl1pPr>
            <a:lvl2pPr lvl="1" rtl="0" algn="ctr">
              <a:spcBef>
                <a:spcPts val="0"/>
              </a:spcBef>
              <a:spcAft>
                <a:spcPts val="0"/>
              </a:spcAft>
              <a:buSzPts val="6500"/>
              <a:buFont typeface="Chewy"/>
              <a:buNone/>
              <a:defRPr sz="6500">
                <a:latin typeface="Chewy"/>
                <a:ea typeface="Chewy"/>
                <a:cs typeface="Chewy"/>
                <a:sym typeface="Chewy"/>
              </a:defRPr>
            </a:lvl2pPr>
            <a:lvl3pPr lvl="2" rtl="0" algn="ctr">
              <a:spcBef>
                <a:spcPts val="0"/>
              </a:spcBef>
              <a:spcAft>
                <a:spcPts val="0"/>
              </a:spcAft>
              <a:buSzPts val="6500"/>
              <a:buFont typeface="Chewy"/>
              <a:buNone/>
              <a:defRPr sz="6500">
                <a:latin typeface="Chewy"/>
                <a:ea typeface="Chewy"/>
                <a:cs typeface="Chewy"/>
                <a:sym typeface="Chewy"/>
              </a:defRPr>
            </a:lvl3pPr>
            <a:lvl4pPr lvl="3" rtl="0" algn="ctr">
              <a:spcBef>
                <a:spcPts val="0"/>
              </a:spcBef>
              <a:spcAft>
                <a:spcPts val="0"/>
              </a:spcAft>
              <a:buSzPts val="6500"/>
              <a:buFont typeface="Chewy"/>
              <a:buNone/>
              <a:defRPr sz="6500">
                <a:latin typeface="Chewy"/>
                <a:ea typeface="Chewy"/>
                <a:cs typeface="Chewy"/>
                <a:sym typeface="Chewy"/>
              </a:defRPr>
            </a:lvl4pPr>
            <a:lvl5pPr lvl="4" rtl="0" algn="ctr">
              <a:spcBef>
                <a:spcPts val="0"/>
              </a:spcBef>
              <a:spcAft>
                <a:spcPts val="0"/>
              </a:spcAft>
              <a:buSzPts val="6500"/>
              <a:buFont typeface="Chewy"/>
              <a:buNone/>
              <a:defRPr sz="6500">
                <a:latin typeface="Chewy"/>
                <a:ea typeface="Chewy"/>
                <a:cs typeface="Chewy"/>
                <a:sym typeface="Chewy"/>
              </a:defRPr>
            </a:lvl5pPr>
            <a:lvl6pPr lvl="5" rtl="0" algn="ctr">
              <a:spcBef>
                <a:spcPts val="0"/>
              </a:spcBef>
              <a:spcAft>
                <a:spcPts val="0"/>
              </a:spcAft>
              <a:buSzPts val="6500"/>
              <a:buFont typeface="Chewy"/>
              <a:buNone/>
              <a:defRPr sz="6500">
                <a:latin typeface="Chewy"/>
                <a:ea typeface="Chewy"/>
                <a:cs typeface="Chewy"/>
                <a:sym typeface="Chewy"/>
              </a:defRPr>
            </a:lvl6pPr>
            <a:lvl7pPr lvl="6" rtl="0" algn="ctr">
              <a:spcBef>
                <a:spcPts val="0"/>
              </a:spcBef>
              <a:spcAft>
                <a:spcPts val="0"/>
              </a:spcAft>
              <a:buSzPts val="6500"/>
              <a:buFont typeface="Chewy"/>
              <a:buNone/>
              <a:defRPr sz="6500">
                <a:latin typeface="Chewy"/>
                <a:ea typeface="Chewy"/>
                <a:cs typeface="Chewy"/>
                <a:sym typeface="Chewy"/>
              </a:defRPr>
            </a:lvl7pPr>
            <a:lvl8pPr lvl="7" rtl="0" algn="ctr">
              <a:spcBef>
                <a:spcPts val="0"/>
              </a:spcBef>
              <a:spcAft>
                <a:spcPts val="0"/>
              </a:spcAft>
              <a:buSzPts val="6500"/>
              <a:buFont typeface="Chewy"/>
              <a:buNone/>
              <a:defRPr sz="6500">
                <a:latin typeface="Chewy"/>
                <a:ea typeface="Chewy"/>
                <a:cs typeface="Chewy"/>
                <a:sym typeface="Chewy"/>
              </a:defRPr>
            </a:lvl8pPr>
            <a:lvl9pPr lvl="8" rtl="0" algn="ctr">
              <a:spcBef>
                <a:spcPts val="0"/>
              </a:spcBef>
              <a:spcAft>
                <a:spcPts val="0"/>
              </a:spcAft>
              <a:buSzPts val="6500"/>
              <a:buFont typeface="Chewy"/>
              <a:buNone/>
              <a:defRPr sz="6500">
                <a:latin typeface="Chewy"/>
                <a:ea typeface="Chewy"/>
                <a:cs typeface="Chewy"/>
                <a:sym typeface="Chewy"/>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5" name="Shape 195"/>
        <p:cNvGrpSpPr/>
        <p:nvPr/>
      </p:nvGrpSpPr>
      <p:grpSpPr>
        <a:xfrm>
          <a:off x="0" y="0"/>
          <a:ext cx="0" cy="0"/>
          <a:chOff x="0" y="0"/>
          <a:chExt cx="0" cy="0"/>
        </a:xfrm>
      </p:grpSpPr>
      <p:grpSp>
        <p:nvGrpSpPr>
          <p:cNvPr id="196" name="Google Shape;196;p23"/>
          <p:cNvGrpSpPr/>
          <p:nvPr/>
        </p:nvGrpSpPr>
        <p:grpSpPr>
          <a:xfrm>
            <a:off x="2127340" y="433058"/>
            <a:ext cx="4889319" cy="4277384"/>
            <a:chOff x="206450" y="2012825"/>
            <a:chExt cx="1809050" cy="1582575"/>
          </a:xfrm>
        </p:grpSpPr>
        <p:sp>
          <p:nvSpPr>
            <p:cNvPr id="197" name="Google Shape;197;p23"/>
            <p:cNvSpPr/>
            <p:nvPr/>
          </p:nvSpPr>
          <p:spPr>
            <a:xfrm>
              <a:off x="206450" y="2012825"/>
              <a:ext cx="1809050" cy="1582575"/>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a:off x="306150" y="2130375"/>
              <a:ext cx="1539825" cy="1347075"/>
            </a:xfrm>
            <a:custGeom>
              <a:rect b="b" l="l" r="r" t="t"/>
              <a:pathLst>
                <a:path extrusionOk="0" h="53883" w="61593">
                  <a:moveTo>
                    <a:pt x="34724" y="0"/>
                  </a:moveTo>
                  <a:cubicBezTo>
                    <a:pt x="34424" y="0"/>
                    <a:pt x="34127" y="7"/>
                    <a:pt x="33834" y="21"/>
                  </a:cubicBezTo>
                  <a:cubicBezTo>
                    <a:pt x="27461" y="319"/>
                    <a:pt x="16804" y="3151"/>
                    <a:pt x="16804" y="3151"/>
                  </a:cubicBezTo>
                  <a:cubicBezTo>
                    <a:pt x="16804" y="3151"/>
                    <a:pt x="10097" y="6987"/>
                    <a:pt x="6111" y="12576"/>
                  </a:cubicBezTo>
                  <a:cubicBezTo>
                    <a:pt x="2123" y="18204"/>
                    <a:pt x="1" y="30462"/>
                    <a:pt x="1601" y="35642"/>
                  </a:cubicBezTo>
                  <a:cubicBezTo>
                    <a:pt x="3241" y="40859"/>
                    <a:pt x="9650" y="49763"/>
                    <a:pt x="14792" y="51367"/>
                  </a:cubicBezTo>
                  <a:cubicBezTo>
                    <a:pt x="18170" y="52410"/>
                    <a:pt x="29103" y="53882"/>
                    <a:pt x="37522" y="53882"/>
                  </a:cubicBezTo>
                  <a:cubicBezTo>
                    <a:pt x="42015" y="53882"/>
                    <a:pt x="45792" y="53463"/>
                    <a:pt x="47323" y="52336"/>
                  </a:cubicBezTo>
                  <a:cubicBezTo>
                    <a:pt x="51681" y="49057"/>
                    <a:pt x="61592" y="41491"/>
                    <a:pt x="61592" y="34972"/>
                  </a:cubicBezTo>
                  <a:cubicBezTo>
                    <a:pt x="61592" y="28450"/>
                    <a:pt x="57121" y="10230"/>
                    <a:pt x="52724" y="6504"/>
                  </a:cubicBezTo>
                  <a:cubicBezTo>
                    <a:pt x="48565" y="2912"/>
                    <a:pt x="40979" y="0"/>
                    <a:pt x="347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444025" y="2248800"/>
              <a:ext cx="1268775" cy="1110225"/>
            </a:xfrm>
            <a:custGeom>
              <a:rect b="b" l="l" r="r" t="t"/>
              <a:pathLst>
                <a:path extrusionOk="0" h="44409" w="50751">
                  <a:moveTo>
                    <a:pt x="28542" y="0"/>
                  </a:moveTo>
                  <a:cubicBezTo>
                    <a:pt x="28316" y="0"/>
                    <a:pt x="28093" y="5"/>
                    <a:pt x="27872" y="14"/>
                  </a:cubicBezTo>
                  <a:cubicBezTo>
                    <a:pt x="22616" y="238"/>
                    <a:pt x="13823" y="2587"/>
                    <a:pt x="13823" y="2587"/>
                  </a:cubicBezTo>
                  <a:cubicBezTo>
                    <a:pt x="13823" y="2587"/>
                    <a:pt x="8347" y="5753"/>
                    <a:pt x="5029" y="10373"/>
                  </a:cubicBezTo>
                  <a:cubicBezTo>
                    <a:pt x="1750" y="14993"/>
                    <a:pt x="0" y="25093"/>
                    <a:pt x="1342" y="29376"/>
                  </a:cubicBezTo>
                  <a:cubicBezTo>
                    <a:pt x="2644" y="33663"/>
                    <a:pt x="7935" y="41002"/>
                    <a:pt x="12183" y="42343"/>
                  </a:cubicBezTo>
                  <a:cubicBezTo>
                    <a:pt x="14977" y="43194"/>
                    <a:pt x="23973" y="44408"/>
                    <a:pt x="30901" y="44408"/>
                  </a:cubicBezTo>
                  <a:cubicBezTo>
                    <a:pt x="34604" y="44408"/>
                    <a:pt x="37716" y="44062"/>
                    <a:pt x="38976" y="43127"/>
                  </a:cubicBezTo>
                  <a:cubicBezTo>
                    <a:pt x="42589" y="40444"/>
                    <a:pt x="50750" y="34184"/>
                    <a:pt x="50750" y="28819"/>
                  </a:cubicBezTo>
                  <a:cubicBezTo>
                    <a:pt x="50750" y="23453"/>
                    <a:pt x="47060" y="8435"/>
                    <a:pt x="43447" y="5344"/>
                  </a:cubicBezTo>
                  <a:cubicBezTo>
                    <a:pt x="40019" y="2416"/>
                    <a:pt x="33718" y="0"/>
                    <a:pt x="28542"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597675" y="2381125"/>
              <a:ext cx="966075" cy="845300"/>
            </a:xfrm>
            <a:custGeom>
              <a:rect b="b" l="l" r="r" t="t"/>
              <a:pathLst>
                <a:path extrusionOk="0" h="33812" w="38643">
                  <a:moveTo>
                    <a:pt x="21791" y="0"/>
                  </a:moveTo>
                  <a:cubicBezTo>
                    <a:pt x="21605" y="0"/>
                    <a:pt x="21422" y="4"/>
                    <a:pt x="21240" y="12"/>
                  </a:cubicBezTo>
                  <a:cubicBezTo>
                    <a:pt x="17254" y="200"/>
                    <a:pt x="10547" y="1989"/>
                    <a:pt x="10547" y="1989"/>
                  </a:cubicBezTo>
                  <a:cubicBezTo>
                    <a:pt x="10547" y="1989"/>
                    <a:pt x="6374" y="4374"/>
                    <a:pt x="3876" y="7912"/>
                  </a:cubicBezTo>
                  <a:cubicBezTo>
                    <a:pt x="1342" y="11414"/>
                    <a:pt x="1" y="19129"/>
                    <a:pt x="1044" y="22369"/>
                  </a:cubicBezTo>
                  <a:cubicBezTo>
                    <a:pt x="2052" y="25612"/>
                    <a:pt x="6076" y="31237"/>
                    <a:pt x="9316" y="32206"/>
                  </a:cubicBezTo>
                  <a:cubicBezTo>
                    <a:pt x="11439" y="32866"/>
                    <a:pt x="18337" y="33812"/>
                    <a:pt x="23621" y="33812"/>
                  </a:cubicBezTo>
                  <a:cubicBezTo>
                    <a:pt x="26409" y="33812"/>
                    <a:pt x="28747" y="33548"/>
                    <a:pt x="29700" y="32841"/>
                  </a:cubicBezTo>
                  <a:cubicBezTo>
                    <a:pt x="32418" y="30790"/>
                    <a:pt x="38642" y="26021"/>
                    <a:pt x="38642" y="21922"/>
                  </a:cubicBezTo>
                  <a:cubicBezTo>
                    <a:pt x="38642" y="17862"/>
                    <a:pt x="35846" y="6421"/>
                    <a:pt x="33089" y="4075"/>
                  </a:cubicBezTo>
                  <a:cubicBezTo>
                    <a:pt x="30493" y="1833"/>
                    <a:pt x="25720" y="0"/>
                    <a:pt x="217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743000" y="2505975"/>
              <a:ext cx="681025" cy="596000"/>
            </a:xfrm>
            <a:custGeom>
              <a:rect b="b" l="l" r="r" t="t"/>
              <a:pathLst>
                <a:path extrusionOk="0" h="23840" w="27241">
                  <a:moveTo>
                    <a:pt x="15414" y="0"/>
                  </a:moveTo>
                  <a:cubicBezTo>
                    <a:pt x="15267" y="0"/>
                    <a:pt x="15122" y="4"/>
                    <a:pt x="14980" y="11"/>
                  </a:cubicBezTo>
                  <a:cubicBezTo>
                    <a:pt x="12148" y="125"/>
                    <a:pt x="7417" y="1392"/>
                    <a:pt x="7417" y="1392"/>
                  </a:cubicBezTo>
                  <a:cubicBezTo>
                    <a:pt x="7417" y="1392"/>
                    <a:pt x="4472" y="3067"/>
                    <a:pt x="2722" y="5565"/>
                  </a:cubicBezTo>
                  <a:cubicBezTo>
                    <a:pt x="934" y="8060"/>
                    <a:pt x="1" y="13464"/>
                    <a:pt x="710" y="15775"/>
                  </a:cubicBezTo>
                  <a:cubicBezTo>
                    <a:pt x="1417" y="18085"/>
                    <a:pt x="4248" y="21996"/>
                    <a:pt x="6559" y="22705"/>
                  </a:cubicBezTo>
                  <a:cubicBezTo>
                    <a:pt x="8049" y="23168"/>
                    <a:pt x="12927" y="23839"/>
                    <a:pt x="16649" y="23839"/>
                  </a:cubicBezTo>
                  <a:cubicBezTo>
                    <a:pt x="18610" y="23839"/>
                    <a:pt x="20250" y="23653"/>
                    <a:pt x="20906" y="23152"/>
                  </a:cubicBezTo>
                  <a:cubicBezTo>
                    <a:pt x="22843" y="21698"/>
                    <a:pt x="27240" y="18344"/>
                    <a:pt x="27240" y="15476"/>
                  </a:cubicBezTo>
                  <a:cubicBezTo>
                    <a:pt x="27240" y="12570"/>
                    <a:pt x="25264" y="4522"/>
                    <a:pt x="23326" y="2882"/>
                  </a:cubicBezTo>
                  <a:cubicBezTo>
                    <a:pt x="21488" y="1289"/>
                    <a:pt x="18140" y="0"/>
                    <a:pt x="15414"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2" name="Google Shape;202;p23"/>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203" name="Google Shape;203;p23"/>
          <p:cNvSpPr txBox="1"/>
          <p:nvPr>
            <p:ph hasCustomPrompt="1" type="title"/>
          </p:nvPr>
        </p:nvSpPr>
        <p:spPr>
          <a:xfrm>
            <a:off x="713225" y="2038350"/>
            <a:ext cx="7717500" cy="1031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4" name="Google Shape;204;p23"/>
          <p:cNvSpPr txBox="1"/>
          <p:nvPr>
            <p:ph idx="1" type="body"/>
          </p:nvPr>
        </p:nvSpPr>
        <p:spPr>
          <a:xfrm>
            <a:off x="713225" y="2952200"/>
            <a:ext cx="7717500" cy="333900"/>
          </a:xfrm>
          <a:prstGeom prst="rect">
            <a:avLst/>
          </a:prstGeom>
        </p:spPr>
        <p:txBody>
          <a:bodyPr anchorCtr="0" anchor="t" bIns="91425" lIns="91425" spcFirstLastPara="1" rIns="91425" wrap="square" tIns="91425">
            <a:noAutofit/>
          </a:bodyPr>
          <a:lstStyle>
            <a:lvl1pPr indent="-342900" lvl="0" marL="457200" rtl="0" algn="ctr">
              <a:lnSpc>
                <a:spcPct val="100000"/>
              </a:lnSpc>
              <a:spcBef>
                <a:spcPts val="0"/>
              </a:spcBef>
              <a:spcAft>
                <a:spcPts val="0"/>
              </a:spcAft>
              <a:buSzPts val="1800"/>
              <a:buChar char="●"/>
              <a:defRPr sz="1500">
                <a:latin typeface="Quicksand Light"/>
                <a:ea typeface="Quicksand Light"/>
                <a:cs typeface="Quicksand Light"/>
                <a:sym typeface="Quicksand Light"/>
              </a:defRPr>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05" name="Google Shape;205;p23"/>
          <p:cNvSpPr/>
          <p:nvPr/>
        </p:nvSpPr>
        <p:spPr>
          <a:xfrm>
            <a:off x="6315575" y="832500"/>
            <a:ext cx="1634995" cy="536012"/>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a:off x="1489025" y="563938"/>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23"/>
          <p:cNvPicPr preferRelativeResize="0"/>
          <p:nvPr/>
        </p:nvPicPr>
        <p:blipFill rotWithShape="1">
          <a:blip r:embed="rId3">
            <a:alphaModFix/>
          </a:blip>
          <a:srcRect b="33334" l="0" r="41547" t="20166"/>
          <a:stretch/>
        </p:blipFill>
        <p:spPr>
          <a:xfrm rot="5400000">
            <a:off x="7390875" y="3385625"/>
            <a:ext cx="2348950" cy="1195399"/>
          </a:xfrm>
          <a:prstGeom prst="rect">
            <a:avLst/>
          </a:prstGeom>
          <a:noFill/>
          <a:ln>
            <a:noFill/>
          </a:ln>
        </p:spPr>
      </p:pic>
      <p:pic>
        <p:nvPicPr>
          <p:cNvPr id="208" name="Google Shape;208;p23"/>
          <p:cNvPicPr preferRelativeResize="0"/>
          <p:nvPr/>
        </p:nvPicPr>
        <p:blipFill rotWithShape="1">
          <a:blip r:embed="rId4">
            <a:alphaModFix/>
          </a:blip>
          <a:srcRect b="0" l="36342" r="0" t="18864"/>
          <a:stretch/>
        </p:blipFill>
        <p:spPr>
          <a:xfrm rot="-5400000">
            <a:off x="139875" y="3603975"/>
            <a:ext cx="1399650" cy="1679400"/>
          </a:xfrm>
          <a:prstGeom prst="rect">
            <a:avLst/>
          </a:prstGeom>
          <a:noFill/>
          <a:ln>
            <a:noFill/>
          </a:ln>
        </p:spPr>
      </p:pic>
      <p:sp>
        <p:nvSpPr>
          <p:cNvPr id="209" name="Google Shape;209;p23"/>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2"/>
        </a:solidFill>
      </p:bgPr>
    </p:bg>
    <p:spTree>
      <p:nvGrpSpPr>
        <p:cNvPr id="211" name="Shape 21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dark">
  <p:cSld name="BLANK_1">
    <p:bg>
      <p:bgPr>
        <a:solidFill>
          <a:schemeClr val="lt1"/>
        </a:solidFill>
      </p:bgPr>
    </p:bg>
    <p:spTree>
      <p:nvGrpSpPr>
        <p:cNvPr id="212" name="Shape 21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13" name="Shape 213"/>
        <p:cNvGrpSpPr/>
        <p:nvPr/>
      </p:nvGrpSpPr>
      <p:grpSpPr>
        <a:xfrm>
          <a:off x="0" y="0"/>
          <a:ext cx="0" cy="0"/>
          <a:chOff x="0" y="0"/>
          <a:chExt cx="0" cy="0"/>
        </a:xfrm>
      </p:grpSpPr>
      <p:grpSp>
        <p:nvGrpSpPr>
          <p:cNvPr id="214" name="Google Shape;214;p26"/>
          <p:cNvGrpSpPr/>
          <p:nvPr/>
        </p:nvGrpSpPr>
        <p:grpSpPr>
          <a:xfrm>
            <a:off x="4254690" y="322035"/>
            <a:ext cx="4889319" cy="4277384"/>
            <a:chOff x="206450" y="2012825"/>
            <a:chExt cx="1809050" cy="1582575"/>
          </a:xfrm>
        </p:grpSpPr>
        <p:sp>
          <p:nvSpPr>
            <p:cNvPr id="215" name="Google Shape;215;p26"/>
            <p:cNvSpPr/>
            <p:nvPr/>
          </p:nvSpPr>
          <p:spPr>
            <a:xfrm>
              <a:off x="206450" y="2012825"/>
              <a:ext cx="1809050" cy="1582575"/>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6"/>
            <p:cNvSpPr/>
            <p:nvPr/>
          </p:nvSpPr>
          <p:spPr>
            <a:xfrm>
              <a:off x="306150" y="2130375"/>
              <a:ext cx="1539825" cy="1347075"/>
            </a:xfrm>
            <a:custGeom>
              <a:rect b="b" l="l" r="r" t="t"/>
              <a:pathLst>
                <a:path extrusionOk="0" h="53883" w="61593">
                  <a:moveTo>
                    <a:pt x="34724" y="0"/>
                  </a:moveTo>
                  <a:cubicBezTo>
                    <a:pt x="34424" y="0"/>
                    <a:pt x="34127" y="7"/>
                    <a:pt x="33834" y="21"/>
                  </a:cubicBezTo>
                  <a:cubicBezTo>
                    <a:pt x="27461" y="319"/>
                    <a:pt x="16804" y="3151"/>
                    <a:pt x="16804" y="3151"/>
                  </a:cubicBezTo>
                  <a:cubicBezTo>
                    <a:pt x="16804" y="3151"/>
                    <a:pt x="10097" y="6987"/>
                    <a:pt x="6111" y="12576"/>
                  </a:cubicBezTo>
                  <a:cubicBezTo>
                    <a:pt x="2123" y="18204"/>
                    <a:pt x="1" y="30462"/>
                    <a:pt x="1601" y="35642"/>
                  </a:cubicBezTo>
                  <a:cubicBezTo>
                    <a:pt x="3241" y="40859"/>
                    <a:pt x="9650" y="49763"/>
                    <a:pt x="14792" y="51367"/>
                  </a:cubicBezTo>
                  <a:cubicBezTo>
                    <a:pt x="18170" y="52410"/>
                    <a:pt x="29103" y="53882"/>
                    <a:pt x="37522" y="53882"/>
                  </a:cubicBezTo>
                  <a:cubicBezTo>
                    <a:pt x="42015" y="53882"/>
                    <a:pt x="45792" y="53463"/>
                    <a:pt x="47323" y="52336"/>
                  </a:cubicBezTo>
                  <a:cubicBezTo>
                    <a:pt x="51681" y="49057"/>
                    <a:pt x="61592" y="41491"/>
                    <a:pt x="61592" y="34972"/>
                  </a:cubicBezTo>
                  <a:cubicBezTo>
                    <a:pt x="61592" y="28450"/>
                    <a:pt x="57121" y="10230"/>
                    <a:pt x="52724" y="6504"/>
                  </a:cubicBezTo>
                  <a:cubicBezTo>
                    <a:pt x="48565" y="2912"/>
                    <a:pt x="40979" y="0"/>
                    <a:pt x="347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6"/>
            <p:cNvSpPr/>
            <p:nvPr/>
          </p:nvSpPr>
          <p:spPr>
            <a:xfrm>
              <a:off x="444025" y="2248800"/>
              <a:ext cx="1268775" cy="1110225"/>
            </a:xfrm>
            <a:custGeom>
              <a:rect b="b" l="l" r="r" t="t"/>
              <a:pathLst>
                <a:path extrusionOk="0" h="44409" w="50751">
                  <a:moveTo>
                    <a:pt x="28542" y="0"/>
                  </a:moveTo>
                  <a:cubicBezTo>
                    <a:pt x="28316" y="0"/>
                    <a:pt x="28093" y="5"/>
                    <a:pt x="27872" y="14"/>
                  </a:cubicBezTo>
                  <a:cubicBezTo>
                    <a:pt x="22616" y="238"/>
                    <a:pt x="13823" y="2587"/>
                    <a:pt x="13823" y="2587"/>
                  </a:cubicBezTo>
                  <a:cubicBezTo>
                    <a:pt x="13823" y="2587"/>
                    <a:pt x="8347" y="5753"/>
                    <a:pt x="5029" y="10373"/>
                  </a:cubicBezTo>
                  <a:cubicBezTo>
                    <a:pt x="1750" y="14993"/>
                    <a:pt x="0" y="25093"/>
                    <a:pt x="1342" y="29376"/>
                  </a:cubicBezTo>
                  <a:cubicBezTo>
                    <a:pt x="2644" y="33663"/>
                    <a:pt x="7935" y="41002"/>
                    <a:pt x="12183" y="42343"/>
                  </a:cubicBezTo>
                  <a:cubicBezTo>
                    <a:pt x="14977" y="43194"/>
                    <a:pt x="23973" y="44408"/>
                    <a:pt x="30901" y="44408"/>
                  </a:cubicBezTo>
                  <a:cubicBezTo>
                    <a:pt x="34604" y="44408"/>
                    <a:pt x="37716" y="44062"/>
                    <a:pt x="38976" y="43127"/>
                  </a:cubicBezTo>
                  <a:cubicBezTo>
                    <a:pt x="42589" y="40444"/>
                    <a:pt x="50750" y="34184"/>
                    <a:pt x="50750" y="28819"/>
                  </a:cubicBezTo>
                  <a:cubicBezTo>
                    <a:pt x="50750" y="23453"/>
                    <a:pt x="47060" y="8435"/>
                    <a:pt x="43447" y="5344"/>
                  </a:cubicBezTo>
                  <a:cubicBezTo>
                    <a:pt x="40019" y="2416"/>
                    <a:pt x="33718" y="0"/>
                    <a:pt x="28542"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6"/>
            <p:cNvSpPr/>
            <p:nvPr/>
          </p:nvSpPr>
          <p:spPr>
            <a:xfrm>
              <a:off x="597675" y="2381125"/>
              <a:ext cx="966075" cy="845300"/>
            </a:xfrm>
            <a:custGeom>
              <a:rect b="b" l="l" r="r" t="t"/>
              <a:pathLst>
                <a:path extrusionOk="0" h="33812" w="38643">
                  <a:moveTo>
                    <a:pt x="21791" y="0"/>
                  </a:moveTo>
                  <a:cubicBezTo>
                    <a:pt x="21605" y="0"/>
                    <a:pt x="21422" y="4"/>
                    <a:pt x="21240" y="12"/>
                  </a:cubicBezTo>
                  <a:cubicBezTo>
                    <a:pt x="17254" y="200"/>
                    <a:pt x="10547" y="1989"/>
                    <a:pt x="10547" y="1989"/>
                  </a:cubicBezTo>
                  <a:cubicBezTo>
                    <a:pt x="10547" y="1989"/>
                    <a:pt x="6374" y="4374"/>
                    <a:pt x="3876" y="7912"/>
                  </a:cubicBezTo>
                  <a:cubicBezTo>
                    <a:pt x="1342" y="11414"/>
                    <a:pt x="1" y="19129"/>
                    <a:pt x="1044" y="22369"/>
                  </a:cubicBezTo>
                  <a:cubicBezTo>
                    <a:pt x="2052" y="25612"/>
                    <a:pt x="6076" y="31237"/>
                    <a:pt x="9316" y="32206"/>
                  </a:cubicBezTo>
                  <a:cubicBezTo>
                    <a:pt x="11439" y="32866"/>
                    <a:pt x="18337" y="33812"/>
                    <a:pt x="23621" y="33812"/>
                  </a:cubicBezTo>
                  <a:cubicBezTo>
                    <a:pt x="26409" y="33812"/>
                    <a:pt x="28747" y="33548"/>
                    <a:pt x="29700" y="32841"/>
                  </a:cubicBezTo>
                  <a:cubicBezTo>
                    <a:pt x="32418" y="30790"/>
                    <a:pt x="38642" y="26021"/>
                    <a:pt x="38642" y="21922"/>
                  </a:cubicBezTo>
                  <a:cubicBezTo>
                    <a:pt x="38642" y="17862"/>
                    <a:pt x="35846" y="6421"/>
                    <a:pt x="33089" y="4075"/>
                  </a:cubicBezTo>
                  <a:cubicBezTo>
                    <a:pt x="30493" y="1833"/>
                    <a:pt x="25720" y="0"/>
                    <a:pt x="217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6"/>
            <p:cNvSpPr/>
            <p:nvPr/>
          </p:nvSpPr>
          <p:spPr>
            <a:xfrm>
              <a:off x="743000" y="2505975"/>
              <a:ext cx="681025" cy="596000"/>
            </a:xfrm>
            <a:custGeom>
              <a:rect b="b" l="l" r="r" t="t"/>
              <a:pathLst>
                <a:path extrusionOk="0" h="23840" w="27241">
                  <a:moveTo>
                    <a:pt x="15414" y="0"/>
                  </a:moveTo>
                  <a:cubicBezTo>
                    <a:pt x="15267" y="0"/>
                    <a:pt x="15122" y="4"/>
                    <a:pt x="14980" y="11"/>
                  </a:cubicBezTo>
                  <a:cubicBezTo>
                    <a:pt x="12148" y="125"/>
                    <a:pt x="7417" y="1392"/>
                    <a:pt x="7417" y="1392"/>
                  </a:cubicBezTo>
                  <a:cubicBezTo>
                    <a:pt x="7417" y="1392"/>
                    <a:pt x="4472" y="3067"/>
                    <a:pt x="2722" y="5565"/>
                  </a:cubicBezTo>
                  <a:cubicBezTo>
                    <a:pt x="934" y="8060"/>
                    <a:pt x="1" y="13464"/>
                    <a:pt x="710" y="15775"/>
                  </a:cubicBezTo>
                  <a:cubicBezTo>
                    <a:pt x="1417" y="18085"/>
                    <a:pt x="4248" y="21996"/>
                    <a:pt x="6559" y="22705"/>
                  </a:cubicBezTo>
                  <a:cubicBezTo>
                    <a:pt x="8049" y="23168"/>
                    <a:pt x="12927" y="23839"/>
                    <a:pt x="16649" y="23839"/>
                  </a:cubicBezTo>
                  <a:cubicBezTo>
                    <a:pt x="18610" y="23839"/>
                    <a:pt x="20250" y="23653"/>
                    <a:pt x="20906" y="23152"/>
                  </a:cubicBezTo>
                  <a:cubicBezTo>
                    <a:pt x="22843" y="21698"/>
                    <a:pt x="27240" y="18344"/>
                    <a:pt x="27240" y="15476"/>
                  </a:cubicBezTo>
                  <a:cubicBezTo>
                    <a:pt x="27240" y="12570"/>
                    <a:pt x="25264" y="4522"/>
                    <a:pt x="23326" y="2882"/>
                  </a:cubicBezTo>
                  <a:cubicBezTo>
                    <a:pt x="21488" y="1289"/>
                    <a:pt x="18140" y="0"/>
                    <a:pt x="15414"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26"/>
          <p:cNvGrpSpPr/>
          <p:nvPr/>
        </p:nvGrpSpPr>
        <p:grpSpPr>
          <a:xfrm>
            <a:off x="0" y="0"/>
            <a:ext cx="5353029" cy="5143500"/>
            <a:chOff x="-381000" y="0"/>
            <a:chExt cx="5353029" cy="5143500"/>
          </a:xfrm>
        </p:grpSpPr>
        <p:sp>
          <p:nvSpPr>
            <p:cNvPr id="221" name="Google Shape;221;p26"/>
            <p:cNvSpPr/>
            <p:nvPr/>
          </p:nvSpPr>
          <p:spPr>
            <a:xfrm rot="-5400000">
              <a:off x="980905" y="1147776"/>
              <a:ext cx="5134295" cy="2847954"/>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chemeClr val="accent1"/>
            </a:solidFill>
            <a:ln>
              <a:noFill/>
            </a:ln>
            <a:effectLst>
              <a:outerShdw rotWithShape="0" algn="bl" dir="4980000" dist="95250">
                <a:schemeClr val="accent3">
                  <a:alpha val="2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p:nvPr/>
          </p:nvSpPr>
          <p:spPr>
            <a:xfrm>
              <a:off x="-381000" y="0"/>
              <a:ext cx="2514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26"/>
          <p:cNvSpPr txBox="1"/>
          <p:nvPr>
            <p:ph type="title"/>
          </p:nvPr>
        </p:nvSpPr>
        <p:spPr>
          <a:xfrm>
            <a:off x="1211650" y="1611625"/>
            <a:ext cx="1975500" cy="1032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4" name="Google Shape;224;p26"/>
          <p:cNvSpPr txBox="1"/>
          <p:nvPr>
            <p:ph idx="1" type="subTitle"/>
          </p:nvPr>
        </p:nvSpPr>
        <p:spPr>
          <a:xfrm>
            <a:off x="1211650" y="2557901"/>
            <a:ext cx="3218100" cy="10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400">
                <a:latin typeface="Quicksand Light"/>
                <a:ea typeface="Quicksand Light"/>
                <a:cs typeface="Quicksand Light"/>
                <a:sym typeface="Quicksa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25" name="Google Shape;225;p26"/>
          <p:cNvPicPr preferRelativeResize="0"/>
          <p:nvPr/>
        </p:nvPicPr>
        <p:blipFill>
          <a:blip r:embed="rId2">
            <a:alphaModFix/>
          </a:blip>
          <a:stretch>
            <a:fillRect/>
          </a:stretch>
        </p:blipFill>
        <p:spPr>
          <a:xfrm>
            <a:off x="7878324" y="4294555"/>
            <a:ext cx="1104900" cy="609745"/>
          </a:xfrm>
          <a:prstGeom prst="rect">
            <a:avLst/>
          </a:prstGeom>
          <a:noFill/>
          <a:ln>
            <a:noFill/>
          </a:ln>
        </p:spPr>
      </p:pic>
      <p:sp>
        <p:nvSpPr>
          <p:cNvPr id="226" name="Google Shape;226;p26"/>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227" name="Shape 227"/>
        <p:cNvGrpSpPr/>
        <p:nvPr/>
      </p:nvGrpSpPr>
      <p:grpSpPr>
        <a:xfrm>
          <a:off x="0" y="0"/>
          <a:ext cx="0" cy="0"/>
          <a:chOff x="0" y="0"/>
          <a:chExt cx="0" cy="0"/>
        </a:xfrm>
      </p:grpSpPr>
      <p:pic>
        <p:nvPicPr>
          <p:cNvPr id="228" name="Google Shape;228;p27"/>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229" name="Google Shape;229;p27"/>
          <p:cNvSpPr txBox="1"/>
          <p:nvPr>
            <p:ph type="title"/>
          </p:nvPr>
        </p:nvSpPr>
        <p:spPr>
          <a:xfrm>
            <a:off x="713100" y="2997725"/>
            <a:ext cx="7717500" cy="374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2800"/>
              <a:buFont typeface="Quicksand Light"/>
              <a:buNone/>
              <a:defRPr sz="1400">
                <a:solidFill>
                  <a:schemeClr val="dk2"/>
                </a:solidFill>
                <a:latin typeface="Quicksand Light"/>
                <a:ea typeface="Quicksand Light"/>
                <a:cs typeface="Quicksand Light"/>
                <a:sym typeface="Quicksand Light"/>
              </a:defRPr>
            </a:lvl1pPr>
            <a:lvl2pPr lvl="1" rtl="0" algn="ctr">
              <a:spcBef>
                <a:spcPts val="0"/>
              </a:spcBef>
              <a:spcAft>
                <a:spcPts val="0"/>
              </a:spcAft>
              <a:buSzPts val="2800"/>
              <a:buFont typeface="Quicksand Light"/>
              <a:buNone/>
              <a:defRPr>
                <a:latin typeface="Quicksand Light"/>
                <a:ea typeface="Quicksand Light"/>
                <a:cs typeface="Quicksand Light"/>
                <a:sym typeface="Quicksand Light"/>
              </a:defRPr>
            </a:lvl2pPr>
            <a:lvl3pPr lvl="2" rtl="0" algn="ctr">
              <a:spcBef>
                <a:spcPts val="0"/>
              </a:spcBef>
              <a:spcAft>
                <a:spcPts val="0"/>
              </a:spcAft>
              <a:buSzPts val="2800"/>
              <a:buFont typeface="Quicksand Light"/>
              <a:buNone/>
              <a:defRPr>
                <a:latin typeface="Quicksand Light"/>
                <a:ea typeface="Quicksand Light"/>
                <a:cs typeface="Quicksand Light"/>
                <a:sym typeface="Quicksand Light"/>
              </a:defRPr>
            </a:lvl3pPr>
            <a:lvl4pPr lvl="3" rtl="0" algn="ctr">
              <a:spcBef>
                <a:spcPts val="0"/>
              </a:spcBef>
              <a:spcAft>
                <a:spcPts val="0"/>
              </a:spcAft>
              <a:buSzPts val="2800"/>
              <a:buFont typeface="Quicksand Light"/>
              <a:buNone/>
              <a:defRPr>
                <a:latin typeface="Quicksand Light"/>
                <a:ea typeface="Quicksand Light"/>
                <a:cs typeface="Quicksand Light"/>
                <a:sym typeface="Quicksand Light"/>
              </a:defRPr>
            </a:lvl4pPr>
            <a:lvl5pPr lvl="4" rtl="0" algn="ctr">
              <a:spcBef>
                <a:spcPts val="0"/>
              </a:spcBef>
              <a:spcAft>
                <a:spcPts val="0"/>
              </a:spcAft>
              <a:buSzPts val="2800"/>
              <a:buFont typeface="Quicksand Light"/>
              <a:buNone/>
              <a:defRPr>
                <a:latin typeface="Quicksand Light"/>
                <a:ea typeface="Quicksand Light"/>
                <a:cs typeface="Quicksand Light"/>
                <a:sym typeface="Quicksand Light"/>
              </a:defRPr>
            </a:lvl5pPr>
            <a:lvl6pPr lvl="5" rtl="0" algn="ctr">
              <a:spcBef>
                <a:spcPts val="0"/>
              </a:spcBef>
              <a:spcAft>
                <a:spcPts val="0"/>
              </a:spcAft>
              <a:buSzPts val="2800"/>
              <a:buFont typeface="Quicksand Light"/>
              <a:buNone/>
              <a:defRPr>
                <a:latin typeface="Quicksand Light"/>
                <a:ea typeface="Quicksand Light"/>
                <a:cs typeface="Quicksand Light"/>
                <a:sym typeface="Quicksand Light"/>
              </a:defRPr>
            </a:lvl6pPr>
            <a:lvl7pPr lvl="6" rtl="0" algn="ctr">
              <a:spcBef>
                <a:spcPts val="0"/>
              </a:spcBef>
              <a:spcAft>
                <a:spcPts val="0"/>
              </a:spcAft>
              <a:buSzPts val="2800"/>
              <a:buFont typeface="Quicksand Light"/>
              <a:buNone/>
              <a:defRPr>
                <a:latin typeface="Quicksand Light"/>
                <a:ea typeface="Quicksand Light"/>
                <a:cs typeface="Quicksand Light"/>
                <a:sym typeface="Quicksand Light"/>
              </a:defRPr>
            </a:lvl7pPr>
            <a:lvl8pPr lvl="7" rtl="0" algn="ctr">
              <a:spcBef>
                <a:spcPts val="0"/>
              </a:spcBef>
              <a:spcAft>
                <a:spcPts val="0"/>
              </a:spcAft>
              <a:buSzPts val="2800"/>
              <a:buFont typeface="Quicksand Light"/>
              <a:buNone/>
              <a:defRPr>
                <a:latin typeface="Quicksand Light"/>
                <a:ea typeface="Quicksand Light"/>
                <a:cs typeface="Quicksand Light"/>
                <a:sym typeface="Quicksand Light"/>
              </a:defRPr>
            </a:lvl8pPr>
            <a:lvl9pPr lvl="8" rtl="0" algn="ctr">
              <a:spcBef>
                <a:spcPts val="0"/>
              </a:spcBef>
              <a:spcAft>
                <a:spcPts val="0"/>
              </a:spcAft>
              <a:buSzPts val="2800"/>
              <a:buFont typeface="Quicksand Light"/>
              <a:buNone/>
              <a:defRPr>
                <a:latin typeface="Quicksand Light"/>
                <a:ea typeface="Quicksand Light"/>
                <a:cs typeface="Quicksand Light"/>
                <a:sym typeface="Quicksand Light"/>
              </a:defRPr>
            </a:lvl9pPr>
          </a:lstStyle>
          <a:p/>
        </p:txBody>
      </p:sp>
      <p:sp>
        <p:nvSpPr>
          <p:cNvPr id="230" name="Google Shape;230;p27"/>
          <p:cNvSpPr txBox="1"/>
          <p:nvPr>
            <p:ph idx="1" type="subTitle"/>
          </p:nvPr>
        </p:nvSpPr>
        <p:spPr>
          <a:xfrm>
            <a:off x="713225" y="1543050"/>
            <a:ext cx="7717500" cy="152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4500"/>
              <a:buFont typeface="Chewy"/>
              <a:buNone/>
              <a:defRPr sz="2800">
                <a:solidFill>
                  <a:schemeClr val="dk1"/>
                </a:solidFill>
                <a:latin typeface="Chewy"/>
                <a:ea typeface="Chewy"/>
                <a:cs typeface="Chewy"/>
                <a:sym typeface="Chew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pic>
        <p:nvPicPr>
          <p:cNvPr id="231" name="Google Shape;231;p27"/>
          <p:cNvPicPr preferRelativeResize="0"/>
          <p:nvPr/>
        </p:nvPicPr>
        <p:blipFill rotWithShape="1">
          <a:blip r:embed="rId3">
            <a:alphaModFix/>
          </a:blip>
          <a:srcRect b="18975" l="0" r="-3960" t="0"/>
          <a:stretch/>
        </p:blipFill>
        <p:spPr>
          <a:xfrm rot="5400000">
            <a:off x="-260802" y="3289375"/>
            <a:ext cx="2198725" cy="1677125"/>
          </a:xfrm>
          <a:prstGeom prst="rect">
            <a:avLst/>
          </a:prstGeom>
          <a:noFill/>
          <a:ln>
            <a:noFill/>
          </a:ln>
        </p:spPr>
      </p:pic>
      <p:pic>
        <p:nvPicPr>
          <p:cNvPr id="232" name="Google Shape;232;p27"/>
          <p:cNvPicPr preferRelativeResize="0"/>
          <p:nvPr/>
        </p:nvPicPr>
        <p:blipFill rotWithShape="1">
          <a:blip r:embed="rId4">
            <a:alphaModFix/>
          </a:blip>
          <a:srcRect b="45501" l="14603" r="51027" t="11858"/>
          <a:stretch/>
        </p:blipFill>
        <p:spPr>
          <a:xfrm>
            <a:off x="7762875" y="0"/>
            <a:ext cx="1381126" cy="1096199"/>
          </a:xfrm>
          <a:prstGeom prst="rect">
            <a:avLst/>
          </a:prstGeom>
          <a:noFill/>
          <a:ln>
            <a:noFill/>
          </a:ln>
        </p:spPr>
      </p:pic>
      <p:sp>
        <p:nvSpPr>
          <p:cNvPr id="233" name="Google Shape;233;p27"/>
          <p:cNvSpPr/>
          <p:nvPr/>
        </p:nvSpPr>
        <p:spPr>
          <a:xfrm>
            <a:off x="1489025" y="563938"/>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p:nvPr/>
        </p:nvSpPr>
        <p:spPr>
          <a:xfrm>
            <a:off x="5067450" y="811588"/>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7"/>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
    <p:spTree>
      <p:nvGrpSpPr>
        <p:cNvPr id="236" name="Shape 236"/>
        <p:cNvGrpSpPr/>
        <p:nvPr/>
      </p:nvGrpSpPr>
      <p:grpSpPr>
        <a:xfrm>
          <a:off x="0" y="0"/>
          <a:ext cx="0" cy="0"/>
          <a:chOff x="0" y="0"/>
          <a:chExt cx="0" cy="0"/>
        </a:xfrm>
      </p:grpSpPr>
      <p:grpSp>
        <p:nvGrpSpPr>
          <p:cNvPr id="237" name="Google Shape;237;p28"/>
          <p:cNvGrpSpPr/>
          <p:nvPr/>
        </p:nvGrpSpPr>
        <p:grpSpPr>
          <a:xfrm>
            <a:off x="4610108" y="0"/>
            <a:ext cx="4533967" cy="5151600"/>
            <a:chOff x="4610108" y="0"/>
            <a:chExt cx="4533967" cy="5151600"/>
          </a:xfrm>
        </p:grpSpPr>
        <p:sp>
          <p:nvSpPr>
            <p:cNvPr id="238" name="Google Shape;238;p28"/>
            <p:cNvSpPr/>
            <p:nvPr/>
          </p:nvSpPr>
          <p:spPr>
            <a:xfrm rot="5400000">
              <a:off x="3463109" y="1146999"/>
              <a:ext cx="5151490" cy="2857492"/>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8"/>
            <p:cNvSpPr/>
            <p:nvPr/>
          </p:nvSpPr>
          <p:spPr>
            <a:xfrm>
              <a:off x="7458075" y="0"/>
              <a:ext cx="1686000" cy="515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28"/>
          <p:cNvGrpSpPr/>
          <p:nvPr/>
        </p:nvGrpSpPr>
        <p:grpSpPr>
          <a:xfrm>
            <a:off x="-5478" y="1900560"/>
            <a:ext cx="9144043" cy="3241261"/>
            <a:chOff x="1056325" y="3524900"/>
            <a:chExt cx="5501500" cy="1950100"/>
          </a:xfrm>
        </p:grpSpPr>
        <p:sp>
          <p:nvSpPr>
            <p:cNvPr id="241" name="Google Shape;241;p28"/>
            <p:cNvSpPr/>
            <p:nvPr/>
          </p:nvSpPr>
          <p:spPr>
            <a:xfrm>
              <a:off x="5481625" y="3570025"/>
              <a:ext cx="28075" cy="55975"/>
            </a:xfrm>
            <a:custGeom>
              <a:rect b="b" l="l" r="r" t="t"/>
              <a:pathLst>
                <a:path extrusionOk="0" h="2239" w="1123">
                  <a:moveTo>
                    <a:pt x="1033" y="0"/>
                  </a:moveTo>
                  <a:lnTo>
                    <a:pt x="0" y="1984"/>
                  </a:lnTo>
                  <a:lnTo>
                    <a:pt x="1123" y="2239"/>
                  </a:lnTo>
                  <a:lnTo>
                    <a:pt x="1033"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8"/>
            <p:cNvSpPr/>
            <p:nvPr/>
          </p:nvSpPr>
          <p:spPr>
            <a:xfrm>
              <a:off x="4799400" y="3631825"/>
              <a:ext cx="275525" cy="394525"/>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8"/>
            <p:cNvSpPr/>
            <p:nvPr/>
          </p:nvSpPr>
          <p:spPr>
            <a:xfrm>
              <a:off x="2248725" y="3677625"/>
              <a:ext cx="282075" cy="396075"/>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8"/>
            <p:cNvSpPr/>
            <p:nvPr/>
          </p:nvSpPr>
          <p:spPr>
            <a:xfrm>
              <a:off x="2425225" y="3731525"/>
              <a:ext cx="19475" cy="23625"/>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p:nvPr/>
          </p:nvSpPr>
          <p:spPr>
            <a:xfrm>
              <a:off x="3959975" y="3953150"/>
              <a:ext cx="217325" cy="6550"/>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p:nvPr/>
          </p:nvSpPr>
          <p:spPr>
            <a:xfrm>
              <a:off x="2343450" y="4080225"/>
              <a:ext cx="25" cy="25"/>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8"/>
            <p:cNvSpPr/>
            <p:nvPr/>
          </p:nvSpPr>
          <p:spPr>
            <a:xfrm>
              <a:off x="2616875" y="4034925"/>
              <a:ext cx="25" cy="25"/>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8"/>
            <p:cNvSpPr/>
            <p:nvPr/>
          </p:nvSpPr>
          <p:spPr>
            <a:xfrm>
              <a:off x="5996125" y="4256725"/>
              <a:ext cx="25" cy="25"/>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p:nvPr/>
          </p:nvSpPr>
          <p:spPr>
            <a:xfrm>
              <a:off x="6021950" y="4263075"/>
              <a:ext cx="4325" cy="2275"/>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p:nvPr/>
          </p:nvSpPr>
          <p:spPr>
            <a:xfrm>
              <a:off x="4459325" y="3976900"/>
              <a:ext cx="238850" cy="21550"/>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8"/>
            <p:cNvSpPr/>
            <p:nvPr/>
          </p:nvSpPr>
          <p:spPr>
            <a:xfrm>
              <a:off x="1437375" y="4314750"/>
              <a:ext cx="2075" cy="25"/>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p:nvPr/>
          </p:nvSpPr>
          <p:spPr>
            <a:xfrm>
              <a:off x="1291000" y="4338500"/>
              <a:ext cx="81825" cy="30175"/>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1402925" y="4325600"/>
              <a:ext cx="2100" cy="2075"/>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p:nvPr/>
          </p:nvSpPr>
          <p:spPr>
            <a:xfrm>
              <a:off x="1056325" y="4102025"/>
              <a:ext cx="5096850" cy="1372975"/>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8"/>
            <p:cNvSpPr/>
            <p:nvPr/>
          </p:nvSpPr>
          <p:spPr>
            <a:xfrm>
              <a:off x="1409300" y="4323350"/>
              <a:ext cx="2275" cy="2275"/>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
            <p:cNvSpPr/>
            <p:nvPr/>
          </p:nvSpPr>
          <p:spPr>
            <a:xfrm>
              <a:off x="2321925" y="4080225"/>
              <a:ext cx="21550" cy="4325"/>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a:off x="5412750" y="3524900"/>
              <a:ext cx="579100" cy="716675"/>
            </a:xfrm>
            <a:custGeom>
              <a:rect b="b" l="l" r="r" t="t"/>
              <a:pathLst>
                <a:path extrusionOk="0" h="28667" w="23164">
                  <a:moveTo>
                    <a:pt x="9044" y="2239"/>
                  </a:moveTo>
                  <a:lnTo>
                    <a:pt x="8010" y="4305"/>
                  </a:lnTo>
                  <a:lnTo>
                    <a:pt x="8355" y="4388"/>
                  </a:lnTo>
                  <a:lnTo>
                    <a:pt x="9126" y="4560"/>
                  </a:lnTo>
                  <a:lnTo>
                    <a:pt x="9044" y="2239"/>
                  </a:lnTo>
                  <a:close/>
                  <a:moveTo>
                    <a:pt x="18135" y="27689"/>
                  </a:moveTo>
                  <a:lnTo>
                    <a:pt x="18170" y="27723"/>
                  </a:lnTo>
                  <a:lnTo>
                    <a:pt x="18252" y="27723"/>
                  </a:lnTo>
                  <a:cubicBezTo>
                    <a:pt x="18213" y="27712"/>
                    <a:pt x="18174" y="27701"/>
                    <a:pt x="18135" y="27689"/>
                  </a:cubicBezTo>
                  <a:close/>
                  <a:moveTo>
                    <a:pt x="14554" y="1"/>
                  </a:moveTo>
                  <a:lnTo>
                    <a:pt x="13431" y="2322"/>
                  </a:lnTo>
                  <a:lnTo>
                    <a:pt x="13774" y="2419"/>
                  </a:lnTo>
                  <a:lnTo>
                    <a:pt x="13774" y="2419"/>
                  </a:lnTo>
                  <a:lnTo>
                    <a:pt x="13603" y="3272"/>
                  </a:lnTo>
                  <a:lnTo>
                    <a:pt x="13865" y="3355"/>
                  </a:lnTo>
                  <a:lnTo>
                    <a:pt x="13865" y="3355"/>
                  </a:lnTo>
                  <a:lnTo>
                    <a:pt x="13431" y="3272"/>
                  </a:lnTo>
                  <a:lnTo>
                    <a:pt x="11110" y="13776"/>
                  </a:lnTo>
                  <a:lnTo>
                    <a:pt x="7149" y="12481"/>
                  </a:lnTo>
                  <a:lnTo>
                    <a:pt x="8699" y="5249"/>
                  </a:lnTo>
                  <a:lnTo>
                    <a:pt x="8527" y="5249"/>
                  </a:lnTo>
                  <a:lnTo>
                    <a:pt x="8699" y="4478"/>
                  </a:lnTo>
                  <a:lnTo>
                    <a:pt x="8355" y="4388"/>
                  </a:lnTo>
                  <a:lnTo>
                    <a:pt x="8189" y="5139"/>
                  </a:lnTo>
                  <a:lnTo>
                    <a:pt x="8189" y="5139"/>
                  </a:lnTo>
                  <a:lnTo>
                    <a:pt x="8010" y="5077"/>
                  </a:lnTo>
                  <a:lnTo>
                    <a:pt x="6371" y="12309"/>
                  </a:lnTo>
                  <a:lnTo>
                    <a:pt x="2156" y="10931"/>
                  </a:lnTo>
                  <a:lnTo>
                    <a:pt x="3533" y="4732"/>
                  </a:lnTo>
                  <a:lnTo>
                    <a:pt x="3361" y="4732"/>
                  </a:lnTo>
                  <a:lnTo>
                    <a:pt x="3533" y="3961"/>
                  </a:lnTo>
                  <a:lnTo>
                    <a:pt x="3100" y="3871"/>
                  </a:lnTo>
                  <a:lnTo>
                    <a:pt x="3017" y="4650"/>
                  </a:lnTo>
                  <a:lnTo>
                    <a:pt x="2755" y="4560"/>
                  </a:lnTo>
                  <a:lnTo>
                    <a:pt x="1467" y="10759"/>
                  </a:lnTo>
                  <a:lnTo>
                    <a:pt x="1295" y="10676"/>
                  </a:lnTo>
                  <a:lnTo>
                    <a:pt x="1123" y="11365"/>
                  </a:lnTo>
                  <a:lnTo>
                    <a:pt x="1295" y="11448"/>
                  </a:lnTo>
                  <a:lnTo>
                    <a:pt x="0" y="17220"/>
                  </a:lnTo>
                  <a:lnTo>
                    <a:pt x="689" y="17564"/>
                  </a:lnTo>
                  <a:lnTo>
                    <a:pt x="4222" y="19024"/>
                  </a:lnTo>
                  <a:lnTo>
                    <a:pt x="5428" y="19541"/>
                  </a:lnTo>
                  <a:lnTo>
                    <a:pt x="5428" y="20574"/>
                  </a:lnTo>
                  <a:lnTo>
                    <a:pt x="5428" y="21091"/>
                  </a:lnTo>
                  <a:lnTo>
                    <a:pt x="8183" y="23074"/>
                  </a:lnTo>
                  <a:lnTo>
                    <a:pt x="8871" y="24107"/>
                  </a:lnTo>
                  <a:lnTo>
                    <a:pt x="9471" y="25140"/>
                  </a:lnTo>
                  <a:lnTo>
                    <a:pt x="9732" y="25485"/>
                  </a:lnTo>
                  <a:lnTo>
                    <a:pt x="9815" y="25485"/>
                  </a:lnTo>
                  <a:lnTo>
                    <a:pt x="11881" y="26001"/>
                  </a:lnTo>
                  <a:lnTo>
                    <a:pt x="11971" y="26084"/>
                  </a:lnTo>
                  <a:cubicBezTo>
                    <a:pt x="14079" y="26591"/>
                    <a:pt x="16108" y="27098"/>
                    <a:pt x="18135" y="27689"/>
                  </a:cubicBezTo>
                  <a:lnTo>
                    <a:pt x="18135" y="27689"/>
                  </a:lnTo>
                  <a:lnTo>
                    <a:pt x="17997" y="27551"/>
                  </a:lnTo>
                  <a:cubicBezTo>
                    <a:pt x="15931" y="26174"/>
                    <a:pt x="14120" y="24707"/>
                    <a:pt x="15242" y="24534"/>
                  </a:cubicBezTo>
                  <a:cubicBezTo>
                    <a:pt x="15366" y="24498"/>
                    <a:pt x="15495" y="24481"/>
                    <a:pt x="15628" y="24481"/>
                  </a:cubicBezTo>
                  <a:cubicBezTo>
                    <a:pt x="16424" y="24481"/>
                    <a:pt x="17380" y="25092"/>
                    <a:pt x="18342" y="25829"/>
                  </a:cubicBezTo>
                  <a:cubicBezTo>
                    <a:pt x="18597" y="26001"/>
                    <a:pt x="18769" y="26174"/>
                    <a:pt x="19031" y="26346"/>
                  </a:cubicBezTo>
                  <a:cubicBezTo>
                    <a:pt x="19974" y="27207"/>
                    <a:pt x="20753" y="28068"/>
                    <a:pt x="21269" y="28667"/>
                  </a:cubicBezTo>
                  <a:lnTo>
                    <a:pt x="21524" y="28667"/>
                  </a:lnTo>
                  <a:cubicBezTo>
                    <a:pt x="21007" y="27896"/>
                    <a:pt x="20064" y="26428"/>
                    <a:pt x="19375" y="24879"/>
                  </a:cubicBezTo>
                  <a:cubicBezTo>
                    <a:pt x="19203" y="24452"/>
                    <a:pt x="19031" y="24107"/>
                    <a:pt x="18858" y="23673"/>
                  </a:cubicBezTo>
                  <a:cubicBezTo>
                    <a:pt x="18597" y="23246"/>
                    <a:pt x="18424" y="22730"/>
                    <a:pt x="18342" y="22296"/>
                  </a:cubicBezTo>
                  <a:cubicBezTo>
                    <a:pt x="18252" y="22041"/>
                    <a:pt x="18170" y="21779"/>
                    <a:pt x="18170" y="21607"/>
                  </a:cubicBezTo>
                  <a:cubicBezTo>
                    <a:pt x="17997" y="20664"/>
                    <a:pt x="18080" y="20057"/>
                    <a:pt x="18769" y="19885"/>
                  </a:cubicBezTo>
                  <a:cubicBezTo>
                    <a:pt x="18864" y="19855"/>
                    <a:pt x="18970" y="19836"/>
                    <a:pt x="19078" y="19836"/>
                  </a:cubicBezTo>
                  <a:cubicBezTo>
                    <a:pt x="19269" y="19836"/>
                    <a:pt x="19467" y="19895"/>
                    <a:pt x="19630" y="20057"/>
                  </a:cubicBezTo>
                  <a:cubicBezTo>
                    <a:pt x="19892" y="20147"/>
                    <a:pt x="20064" y="20402"/>
                    <a:pt x="20236" y="20664"/>
                  </a:cubicBezTo>
                  <a:lnTo>
                    <a:pt x="20925" y="17564"/>
                  </a:lnTo>
                  <a:lnTo>
                    <a:pt x="21007" y="17647"/>
                  </a:lnTo>
                  <a:lnTo>
                    <a:pt x="21269" y="16958"/>
                  </a:lnTo>
                  <a:lnTo>
                    <a:pt x="21097" y="16875"/>
                  </a:lnTo>
                  <a:lnTo>
                    <a:pt x="22819" y="8955"/>
                  </a:lnTo>
                  <a:lnTo>
                    <a:pt x="22647" y="8955"/>
                  </a:lnTo>
                  <a:lnTo>
                    <a:pt x="22819" y="8176"/>
                  </a:lnTo>
                  <a:lnTo>
                    <a:pt x="23163" y="8266"/>
                  </a:lnTo>
                  <a:lnTo>
                    <a:pt x="23074" y="6027"/>
                  </a:lnTo>
                  <a:lnTo>
                    <a:pt x="22130" y="8004"/>
                  </a:lnTo>
                  <a:lnTo>
                    <a:pt x="22474" y="8094"/>
                  </a:lnTo>
                  <a:lnTo>
                    <a:pt x="22302" y="8865"/>
                  </a:lnTo>
                  <a:lnTo>
                    <a:pt x="22130" y="8782"/>
                  </a:lnTo>
                  <a:lnTo>
                    <a:pt x="20408" y="16703"/>
                  </a:lnTo>
                  <a:lnTo>
                    <a:pt x="16448" y="15408"/>
                  </a:lnTo>
                  <a:lnTo>
                    <a:pt x="18342" y="6626"/>
                  </a:lnTo>
                  <a:lnTo>
                    <a:pt x="17997" y="6544"/>
                  </a:lnTo>
                  <a:lnTo>
                    <a:pt x="18170" y="6544"/>
                  </a:lnTo>
                  <a:lnTo>
                    <a:pt x="18342" y="5766"/>
                  </a:lnTo>
                  <a:lnTo>
                    <a:pt x="18686" y="5855"/>
                  </a:lnTo>
                  <a:lnTo>
                    <a:pt x="18686" y="5855"/>
                  </a:lnTo>
                  <a:lnTo>
                    <a:pt x="18597" y="3444"/>
                  </a:lnTo>
                  <a:lnTo>
                    <a:pt x="17564" y="5593"/>
                  </a:lnTo>
                  <a:lnTo>
                    <a:pt x="17908" y="5683"/>
                  </a:lnTo>
                  <a:lnTo>
                    <a:pt x="17736" y="6454"/>
                  </a:lnTo>
                  <a:lnTo>
                    <a:pt x="17564" y="6454"/>
                  </a:lnTo>
                  <a:lnTo>
                    <a:pt x="15669" y="15153"/>
                  </a:lnTo>
                  <a:lnTo>
                    <a:pt x="11971" y="14031"/>
                  </a:lnTo>
                  <a:lnTo>
                    <a:pt x="14292" y="3444"/>
                  </a:lnTo>
                  <a:lnTo>
                    <a:pt x="14037" y="3444"/>
                  </a:lnTo>
                  <a:lnTo>
                    <a:pt x="14209" y="2494"/>
                  </a:lnTo>
                  <a:lnTo>
                    <a:pt x="14636" y="2666"/>
                  </a:lnTo>
                  <a:lnTo>
                    <a:pt x="1455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a:off x="3107625" y="3847700"/>
              <a:ext cx="110825" cy="165725"/>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a:off x="1056325" y="3698850"/>
              <a:ext cx="5501500" cy="1776150"/>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0" name="Google Shape;260;p28"/>
          <p:cNvPicPr preferRelativeResize="0"/>
          <p:nvPr/>
        </p:nvPicPr>
        <p:blipFill rotWithShape="1">
          <a:blip r:embed="rId2">
            <a:alphaModFix/>
          </a:blip>
          <a:srcRect b="23226" l="25315" r="18365" t="25261"/>
          <a:stretch/>
        </p:blipFill>
        <p:spPr>
          <a:xfrm flipH="1" rot="10800000">
            <a:off x="7877175" y="0"/>
            <a:ext cx="1266825" cy="1090775"/>
          </a:xfrm>
          <a:prstGeom prst="rect">
            <a:avLst/>
          </a:prstGeom>
          <a:noFill/>
          <a:ln>
            <a:noFill/>
          </a:ln>
        </p:spPr>
      </p:pic>
      <p:sp>
        <p:nvSpPr>
          <p:cNvPr id="261" name="Google Shape;261;p28"/>
          <p:cNvSpPr txBox="1"/>
          <p:nvPr>
            <p:ph type="title"/>
          </p:nvPr>
        </p:nvSpPr>
        <p:spPr>
          <a:xfrm>
            <a:off x="5674780" y="2569464"/>
            <a:ext cx="2249400" cy="411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sz="3500"/>
            </a:lvl1pPr>
            <a:lvl2pPr lvl="1" rtl="0">
              <a:spcBef>
                <a:spcPts val="0"/>
              </a:spcBef>
              <a:spcAft>
                <a:spcPts val="0"/>
              </a:spcAft>
              <a:buSzPts val="2800"/>
              <a:buFont typeface="Chewy"/>
              <a:buNone/>
              <a:defRPr>
                <a:latin typeface="Chewy"/>
                <a:ea typeface="Chewy"/>
                <a:cs typeface="Chewy"/>
                <a:sym typeface="Chewy"/>
              </a:defRPr>
            </a:lvl2pPr>
            <a:lvl3pPr lvl="2" rtl="0">
              <a:spcBef>
                <a:spcPts val="0"/>
              </a:spcBef>
              <a:spcAft>
                <a:spcPts val="0"/>
              </a:spcAft>
              <a:buSzPts val="2800"/>
              <a:buFont typeface="Chewy"/>
              <a:buNone/>
              <a:defRPr>
                <a:latin typeface="Chewy"/>
                <a:ea typeface="Chewy"/>
                <a:cs typeface="Chewy"/>
                <a:sym typeface="Chewy"/>
              </a:defRPr>
            </a:lvl3pPr>
            <a:lvl4pPr lvl="3" rtl="0">
              <a:spcBef>
                <a:spcPts val="0"/>
              </a:spcBef>
              <a:spcAft>
                <a:spcPts val="0"/>
              </a:spcAft>
              <a:buSzPts val="2800"/>
              <a:buFont typeface="Chewy"/>
              <a:buNone/>
              <a:defRPr>
                <a:latin typeface="Chewy"/>
                <a:ea typeface="Chewy"/>
                <a:cs typeface="Chewy"/>
                <a:sym typeface="Chewy"/>
              </a:defRPr>
            </a:lvl4pPr>
            <a:lvl5pPr lvl="4" rtl="0">
              <a:spcBef>
                <a:spcPts val="0"/>
              </a:spcBef>
              <a:spcAft>
                <a:spcPts val="0"/>
              </a:spcAft>
              <a:buSzPts val="2800"/>
              <a:buFont typeface="Chewy"/>
              <a:buNone/>
              <a:defRPr>
                <a:latin typeface="Chewy"/>
                <a:ea typeface="Chewy"/>
                <a:cs typeface="Chewy"/>
                <a:sym typeface="Chewy"/>
              </a:defRPr>
            </a:lvl5pPr>
            <a:lvl6pPr lvl="5" rtl="0">
              <a:spcBef>
                <a:spcPts val="0"/>
              </a:spcBef>
              <a:spcAft>
                <a:spcPts val="0"/>
              </a:spcAft>
              <a:buSzPts val="2800"/>
              <a:buFont typeface="Chewy"/>
              <a:buNone/>
              <a:defRPr>
                <a:latin typeface="Chewy"/>
                <a:ea typeface="Chewy"/>
                <a:cs typeface="Chewy"/>
                <a:sym typeface="Chewy"/>
              </a:defRPr>
            </a:lvl6pPr>
            <a:lvl7pPr lvl="6" rtl="0">
              <a:spcBef>
                <a:spcPts val="0"/>
              </a:spcBef>
              <a:spcAft>
                <a:spcPts val="0"/>
              </a:spcAft>
              <a:buSzPts val="2800"/>
              <a:buFont typeface="Chewy"/>
              <a:buNone/>
              <a:defRPr>
                <a:latin typeface="Chewy"/>
                <a:ea typeface="Chewy"/>
                <a:cs typeface="Chewy"/>
                <a:sym typeface="Chewy"/>
              </a:defRPr>
            </a:lvl7pPr>
            <a:lvl8pPr lvl="7" rtl="0">
              <a:spcBef>
                <a:spcPts val="0"/>
              </a:spcBef>
              <a:spcAft>
                <a:spcPts val="0"/>
              </a:spcAft>
              <a:buSzPts val="2800"/>
              <a:buFont typeface="Chewy"/>
              <a:buNone/>
              <a:defRPr>
                <a:latin typeface="Chewy"/>
                <a:ea typeface="Chewy"/>
                <a:cs typeface="Chewy"/>
                <a:sym typeface="Chewy"/>
              </a:defRPr>
            </a:lvl8pPr>
            <a:lvl9pPr lvl="8" rtl="0">
              <a:spcBef>
                <a:spcPts val="0"/>
              </a:spcBef>
              <a:spcAft>
                <a:spcPts val="0"/>
              </a:spcAft>
              <a:buSzPts val="2800"/>
              <a:buFont typeface="Chewy"/>
              <a:buNone/>
              <a:defRPr>
                <a:latin typeface="Chewy"/>
                <a:ea typeface="Chewy"/>
                <a:cs typeface="Chewy"/>
                <a:sym typeface="Chewy"/>
              </a:defRPr>
            </a:lvl9pPr>
          </a:lstStyle>
          <a:p/>
        </p:txBody>
      </p:sp>
      <p:sp>
        <p:nvSpPr>
          <p:cNvPr id="262" name="Google Shape;262;p28"/>
          <p:cNvSpPr txBox="1"/>
          <p:nvPr>
            <p:ph idx="1" type="subTitle"/>
          </p:nvPr>
        </p:nvSpPr>
        <p:spPr>
          <a:xfrm>
            <a:off x="3964780" y="3328416"/>
            <a:ext cx="3959400" cy="704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800"/>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63" name="Google Shape;263;p28"/>
          <p:cNvSpPr txBox="1"/>
          <p:nvPr>
            <p:ph hasCustomPrompt="1" idx="2" type="title"/>
          </p:nvPr>
        </p:nvSpPr>
        <p:spPr>
          <a:xfrm>
            <a:off x="3964780" y="1728216"/>
            <a:ext cx="3959400" cy="411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4" name="Google Shape;264;p28"/>
          <p:cNvSpPr/>
          <p:nvPr/>
        </p:nvSpPr>
        <p:spPr>
          <a:xfrm>
            <a:off x="235075" y="147663"/>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3813500" y="395313"/>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28"/>
          <p:cNvPicPr preferRelativeResize="0"/>
          <p:nvPr/>
        </p:nvPicPr>
        <p:blipFill>
          <a:blip r:embed="rId3">
            <a:alphaModFix/>
          </a:blip>
          <a:stretch>
            <a:fillRect/>
          </a:stretch>
        </p:blipFill>
        <p:spPr>
          <a:xfrm>
            <a:off x="5048875" y="4184825"/>
            <a:ext cx="751850" cy="372900"/>
          </a:xfrm>
          <a:prstGeom prst="rect">
            <a:avLst/>
          </a:prstGeom>
          <a:noFill/>
          <a:ln>
            <a:noFill/>
          </a:ln>
        </p:spPr>
      </p:pic>
      <p:pic>
        <p:nvPicPr>
          <p:cNvPr id="267" name="Google Shape;267;p28"/>
          <p:cNvPicPr preferRelativeResize="0"/>
          <p:nvPr/>
        </p:nvPicPr>
        <p:blipFill>
          <a:blip r:embed="rId4">
            <a:alphaModFix/>
          </a:blip>
          <a:stretch>
            <a:fillRect/>
          </a:stretch>
        </p:blipFill>
        <p:spPr>
          <a:xfrm>
            <a:off x="486924" y="3989680"/>
            <a:ext cx="1104900" cy="609745"/>
          </a:xfrm>
          <a:prstGeom prst="rect">
            <a:avLst/>
          </a:prstGeom>
          <a:noFill/>
          <a:ln>
            <a:noFill/>
          </a:ln>
        </p:spPr>
      </p:pic>
      <p:pic>
        <p:nvPicPr>
          <p:cNvPr id="268" name="Google Shape;268;p28"/>
          <p:cNvPicPr preferRelativeResize="0"/>
          <p:nvPr/>
        </p:nvPicPr>
        <p:blipFill rotWithShape="1">
          <a:blip r:embed="rId5">
            <a:alphaModFix/>
          </a:blip>
          <a:srcRect b="0" l="0" r="39522" t="20470"/>
          <a:stretch/>
        </p:blipFill>
        <p:spPr>
          <a:xfrm rot="5400000">
            <a:off x="6616838" y="2616337"/>
            <a:ext cx="2755425" cy="23179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269" name="Shape 269"/>
        <p:cNvGrpSpPr/>
        <p:nvPr/>
      </p:nvGrpSpPr>
      <p:grpSpPr>
        <a:xfrm>
          <a:off x="0" y="0"/>
          <a:ext cx="0" cy="0"/>
          <a:chOff x="0" y="0"/>
          <a:chExt cx="0" cy="0"/>
        </a:xfrm>
      </p:grpSpPr>
      <p:sp>
        <p:nvSpPr>
          <p:cNvPr id="270" name="Google Shape;270;p29"/>
          <p:cNvSpPr txBox="1"/>
          <p:nvPr>
            <p:ph idx="1" type="subTitle"/>
          </p:nvPr>
        </p:nvSpPr>
        <p:spPr>
          <a:xfrm>
            <a:off x="665600" y="2914650"/>
            <a:ext cx="2038200" cy="30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1" name="Google Shape;271;p29"/>
          <p:cNvSpPr txBox="1"/>
          <p:nvPr>
            <p:ph idx="2" type="subTitle"/>
          </p:nvPr>
        </p:nvSpPr>
        <p:spPr>
          <a:xfrm>
            <a:off x="755450" y="3336255"/>
            <a:ext cx="18585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Quicksand Light"/>
                <a:ea typeface="Quicksand Light"/>
                <a:cs typeface="Quicksand Light"/>
                <a:sym typeface="Quicksand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2" name="Google Shape;272;p29"/>
          <p:cNvSpPr txBox="1"/>
          <p:nvPr>
            <p:ph idx="3" type="subTitle"/>
          </p:nvPr>
        </p:nvSpPr>
        <p:spPr>
          <a:xfrm>
            <a:off x="2602413" y="2914650"/>
            <a:ext cx="2038200" cy="30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3" name="Google Shape;273;p29"/>
          <p:cNvSpPr txBox="1"/>
          <p:nvPr>
            <p:ph idx="4" type="subTitle"/>
          </p:nvPr>
        </p:nvSpPr>
        <p:spPr>
          <a:xfrm>
            <a:off x="2693466" y="3336255"/>
            <a:ext cx="1856100" cy="5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Quicksand Light"/>
                <a:ea typeface="Quicksand Light"/>
                <a:cs typeface="Quicksand Light"/>
                <a:sym typeface="Quicksand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4" name="Google Shape;274;p29"/>
          <p:cNvSpPr txBox="1"/>
          <p:nvPr>
            <p:ph idx="5" type="subTitle"/>
          </p:nvPr>
        </p:nvSpPr>
        <p:spPr>
          <a:xfrm>
            <a:off x="4543413" y="2914650"/>
            <a:ext cx="2038200" cy="30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5" name="Google Shape;275;p29"/>
          <p:cNvSpPr txBox="1"/>
          <p:nvPr>
            <p:ph idx="6" type="subTitle"/>
          </p:nvPr>
        </p:nvSpPr>
        <p:spPr>
          <a:xfrm>
            <a:off x="4634469" y="3336255"/>
            <a:ext cx="1856100" cy="5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Quicksand Light"/>
                <a:ea typeface="Quicksand Light"/>
                <a:cs typeface="Quicksand Light"/>
                <a:sym typeface="Quicksand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6" name="Google Shape;276;p29"/>
          <p:cNvSpPr txBox="1"/>
          <p:nvPr>
            <p:ph idx="7" type="subTitle"/>
          </p:nvPr>
        </p:nvSpPr>
        <p:spPr>
          <a:xfrm>
            <a:off x="6436788" y="2914650"/>
            <a:ext cx="2038200" cy="30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7" name="Google Shape;277;p29"/>
          <p:cNvSpPr txBox="1"/>
          <p:nvPr>
            <p:ph idx="8" type="subTitle"/>
          </p:nvPr>
        </p:nvSpPr>
        <p:spPr>
          <a:xfrm>
            <a:off x="6527847" y="3336255"/>
            <a:ext cx="1856100" cy="5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Quicksand Light"/>
                <a:ea typeface="Quicksand Light"/>
                <a:cs typeface="Quicksand Light"/>
                <a:sym typeface="Quicksand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278" name="Google Shape;278;p29"/>
          <p:cNvPicPr preferRelativeResize="0"/>
          <p:nvPr/>
        </p:nvPicPr>
        <p:blipFill rotWithShape="1">
          <a:blip r:embed="rId2">
            <a:alphaModFix/>
          </a:blip>
          <a:srcRect b="45501" l="14603" r="51027" t="11858"/>
          <a:stretch/>
        </p:blipFill>
        <p:spPr>
          <a:xfrm>
            <a:off x="7762875" y="0"/>
            <a:ext cx="1381126" cy="1096199"/>
          </a:xfrm>
          <a:prstGeom prst="rect">
            <a:avLst/>
          </a:prstGeom>
          <a:noFill/>
          <a:ln>
            <a:noFill/>
          </a:ln>
        </p:spPr>
      </p:pic>
      <p:sp>
        <p:nvSpPr>
          <p:cNvPr id="279" name="Google Shape;279;p29"/>
          <p:cNvSpPr/>
          <p:nvPr/>
        </p:nvSpPr>
        <p:spPr>
          <a:xfrm>
            <a:off x="2238725" y="121232"/>
            <a:ext cx="1210916" cy="419051"/>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9"/>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81" name="Google Shape;281;p29"/>
          <p:cNvPicPr preferRelativeResize="0"/>
          <p:nvPr/>
        </p:nvPicPr>
        <p:blipFill rotWithShape="1">
          <a:blip r:embed="rId3">
            <a:alphaModFix/>
          </a:blip>
          <a:srcRect b="29263" l="0" r="0" t="0"/>
          <a:stretch/>
        </p:blipFill>
        <p:spPr>
          <a:xfrm>
            <a:off x="0" y="4581525"/>
            <a:ext cx="9144000" cy="572700"/>
          </a:xfrm>
          <a:prstGeom prst="rect">
            <a:avLst/>
          </a:prstGeom>
          <a:noFill/>
          <a:ln>
            <a:noFill/>
          </a:ln>
        </p:spPr>
      </p:pic>
      <p:pic>
        <p:nvPicPr>
          <p:cNvPr id="282" name="Google Shape;282;p29"/>
          <p:cNvPicPr preferRelativeResize="0"/>
          <p:nvPr/>
        </p:nvPicPr>
        <p:blipFill rotWithShape="1">
          <a:blip r:embed="rId4">
            <a:alphaModFix/>
          </a:blip>
          <a:srcRect b="18975" l="0" r="-3960" t="0"/>
          <a:stretch/>
        </p:blipFill>
        <p:spPr>
          <a:xfrm rot="5400000">
            <a:off x="-260802" y="3289375"/>
            <a:ext cx="2198725" cy="16771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283" name="Shape 283"/>
        <p:cNvGrpSpPr/>
        <p:nvPr/>
      </p:nvGrpSpPr>
      <p:grpSpPr>
        <a:xfrm>
          <a:off x="0" y="0"/>
          <a:ext cx="0" cy="0"/>
          <a:chOff x="0" y="0"/>
          <a:chExt cx="0" cy="0"/>
        </a:xfrm>
      </p:grpSpPr>
      <p:sp>
        <p:nvSpPr>
          <p:cNvPr id="284" name="Google Shape;284;p30"/>
          <p:cNvSpPr/>
          <p:nvPr/>
        </p:nvSpPr>
        <p:spPr>
          <a:xfrm>
            <a:off x="6626425" y="1019861"/>
            <a:ext cx="1031118" cy="356830"/>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5" name="Google Shape;285;p30"/>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grpSp>
        <p:nvGrpSpPr>
          <p:cNvPr id="286" name="Google Shape;286;p30"/>
          <p:cNvGrpSpPr/>
          <p:nvPr/>
        </p:nvGrpSpPr>
        <p:grpSpPr>
          <a:xfrm flipH="1">
            <a:off x="2251079" y="541385"/>
            <a:ext cx="4641841" cy="4060729"/>
            <a:chOff x="206450" y="2012825"/>
            <a:chExt cx="1809050" cy="1582575"/>
          </a:xfrm>
        </p:grpSpPr>
        <p:sp>
          <p:nvSpPr>
            <p:cNvPr id="287" name="Google Shape;287;p30"/>
            <p:cNvSpPr/>
            <p:nvPr/>
          </p:nvSpPr>
          <p:spPr>
            <a:xfrm>
              <a:off x="206450" y="2012825"/>
              <a:ext cx="1809050" cy="1582575"/>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0"/>
            <p:cNvSpPr/>
            <p:nvPr/>
          </p:nvSpPr>
          <p:spPr>
            <a:xfrm>
              <a:off x="306150" y="2130375"/>
              <a:ext cx="1539825" cy="1347075"/>
            </a:xfrm>
            <a:custGeom>
              <a:rect b="b" l="l" r="r" t="t"/>
              <a:pathLst>
                <a:path extrusionOk="0" h="53883" w="61593">
                  <a:moveTo>
                    <a:pt x="34724" y="0"/>
                  </a:moveTo>
                  <a:cubicBezTo>
                    <a:pt x="34424" y="0"/>
                    <a:pt x="34127" y="7"/>
                    <a:pt x="33834" y="21"/>
                  </a:cubicBezTo>
                  <a:cubicBezTo>
                    <a:pt x="27461" y="319"/>
                    <a:pt x="16804" y="3151"/>
                    <a:pt x="16804" y="3151"/>
                  </a:cubicBezTo>
                  <a:cubicBezTo>
                    <a:pt x="16804" y="3151"/>
                    <a:pt x="10097" y="6987"/>
                    <a:pt x="6111" y="12576"/>
                  </a:cubicBezTo>
                  <a:cubicBezTo>
                    <a:pt x="2123" y="18204"/>
                    <a:pt x="1" y="30462"/>
                    <a:pt x="1601" y="35642"/>
                  </a:cubicBezTo>
                  <a:cubicBezTo>
                    <a:pt x="3241" y="40859"/>
                    <a:pt x="9650" y="49763"/>
                    <a:pt x="14792" y="51367"/>
                  </a:cubicBezTo>
                  <a:cubicBezTo>
                    <a:pt x="18170" y="52410"/>
                    <a:pt x="29103" y="53882"/>
                    <a:pt x="37522" y="53882"/>
                  </a:cubicBezTo>
                  <a:cubicBezTo>
                    <a:pt x="42015" y="53882"/>
                    <a:pt x="45792" y="53463"/>
                    <a:pt x="47323" y="52336"/>
                  </a:cubicBezTo>
                  <a:cubicBezTo>
                    <a:pt x="51681" y="49057"/>
                    <a:pt x="61592" y="41491"/>
                    <a:pt x="61592" y="34972"/>
                  </a:cubicBezTo>
                  <a:cubicBezTo>
                    <a:pt x="61592" y="28450"/>
                    <a:pt x="57121" y="10230"/>
                    <a:pt x="52724" y="6504"/>
                  </a:cubicBezTo>
                  <a:cubicBezTo>
                    <a:pt x="48565" y="2912"/>
                    <a:pt x="40979" y="0"/>
                    <a:pt x="34724" y="0"/>
                  </a:cubicBezTo>
                  <a:close/>
                </a:path>
              </a:pathLst>
            </a:custGeom>
            <a:solidFill>
              <a:srgbClr val="5933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0"/>
            <p:cNvSpPr/>
            <p:nvPr/>
          </p:nvSpPr>
          <p:spPr>
            <a:xfrm>
              <a:off x="444025" y="2248800"/>
              <a:ext cx="1268775" cy="1110225"/>
            </a:xfrm>
            <a:custGeom>
              <a:rect b="b" l="l" r="r" t="t"/>
              <a:pathLst>
                <a:path extrusionOk="0" h="44409" w="50751">
                  <a:moveTo>
                    <a:pt x="28542" y="0"/>
                  </a:moveTo>
                  <a:cubicBezTo>
                    <a:pt x="28316" y="0"/>
                    <a:pt x="28093" y="5"/>
                    <a:pt x="27872" y="14"/>
                  </a:cubicBezTo>
                  <a:cubicBezTo>
                    <a:pt x="22616" y="238"/>
                    <a:pt x="13823" y="2587"/>
                    <a:pt x="13823" y="2587"/>
                  </a:cubicBezTo>
                  <a:cubicBezTo>
                    <a:pt x="13823" y="2587"/>
                    <a:pt x="8347" y="5753"/>
                    <a:pt x="5029" y="10373"/>
                  </a:cubicBezTo>
                  <a:cubicBezTo>
                    <a:pt x="1750" y="14993"/>
                    <a:pt x="0" y="25093"/>
                    <a:pt x="1342" y="29376"/>
                  </a:cubicBezTo>
                  <a:cubicBezTo>
                    <a:pt x="2644" y="33663"/>
                    <a:pt x="7935" y="41002"/>
                    <a:pt x="12183" y="42343"/>
                  </a:cubicBezTo>
                  <a:cubicBezTo>
                    <a:pt x="14977" y="43194"/>
                    <a:pt x="23973" y="44408"/>
                    <a:pt x="30901" y="44408"/>
                  </a:cubicBezTo>
                  <a:cubicBezTo>
                    <a:pt x="34604" y="44408"/>
                    <a:pt x="37716" y="44062"/>
                    <a:pt x="38976" y="43127"/>
                  </a:cubicBezTo>
                  <a:cubicBezTo>
                    <a:pt x="42589" y="40444"/>
                    <a:pt x="50750" y="34184"/>
                    <a:pt x="50750" y="28819"/>
                  </a:cubicBezTo>
                  <a:cubicBezTo>
                    <a:pt x="50750" y="23453"/>
                    <a:pt x="47060" y="8435"/>
                    <a:pt x="43447" y="5344"/>
                  </a:cubicBezTo>
                  <a:cubicBezTo>
                    <a:pt x="40019" y="2416"/>
                    <a:pt x="33718" y="0"/>
                    <a:pt x="28542"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0"/>
            <p:cNvSpPr/>
            <p:nvPr/>
          </p:nvSpPr>
          <p:spPr>
            <a:xfrm>
              <a:off x="597675" y="2381125"/>
              <a:ext cx="966075" cy="845300"/>
            </a:xfrm>
            <a:custGeom>
              <a:rect b="b" l="l" r="r" t="t"/>
              <a:pathLst>
                <a:path extrusionOk="0" h="33812" w="38643">
                  <a:moveTo>
                    <a:pt x="21791" y="0"/>
                  </a:moveTo>
                  <a:cubicBezTo>
                    <a:pt x="21605" y="0"/>
                    <a:pt x="21422" y="4"/>
                    <a:pt x="21240" y="12"/>
                  </a:cubicBezTo>
                  <a:cubicBezTo>
                    <a:pt x="17254" y="200"/>
                    <a:pt x="10547" y="1989"/>
                    <a:pt x="10547" y="1989"/>
                  </a:cubicBezTo>
                  <a:cubicBezTo>
                    <a:pt x="10547" y="1989"/>
                    <a:pt x="6374" y="4374"/>
                    <a:pt x="3876" y="7912"/>
                  </a:cubicBezTo>
                  <a:cubicBezTo>
                    <a:pt x="1342" y="11414"/>
                    <a:pt x="1" y="19129"/>
                    <a:pt x="1044" y="22369"/>
                  </a:cubicBezTo>
                  <a:cubicBezTo>
                    <a:pt x="2052" y="25612"/>
                    <a:pt x="6076" y="31237"/>
                    <a:pt x="9316" y="32206"/>
                  </a:cubicBezTo>
                  <a:cubicBezTo>
                    <a:pt x="11439" y="32866"/>
                    <a:pt x="18337" y="33812"/>
                    <a:pt x="23621" y="33812"/>
                  </a:cubicBezTo>
                  <a:cubicBezTo>
                    <a:pt x="26409" y="33812"/>
                    <a:pt x="28747" y="33548"/>
                    <a:pt x="29700" y="32841"/>
                  </a:cubicBezTo>
                  <a:cubicBezTo>
                    <a:pt x="32418" y="30790"/>
                    <a:pt x="38642" y="26021"/>
                    <a:pt x="38642" y="21922"/>
                  </a:cubicBezTo>
                  <a:cubicBezTo>
                    <a:pt x="38642" y="17862"/>
                    <a:pt x="35846" y="6421"/>
                    <a:pt x="33089" y="4075"/>
                  </a:cubicBezTo>
                  <a:cubicBezTo>
                    <a:pt x="30493" y="1833"/>
                    <a:pt x="25720" y="0"/>
                    <a:pt x="21791" y="0"/>
                  </a:cubicBezTo>
                  <a:close/>
                </a:path>
              </a:pathLst>
            </a:custGeom>
            <a:solidFill>
              <a:srgbClr val="5933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0"/>
            <p:cNvSpPr/>
            <p:nvPr/>
          </p:nvSpPr>
          <p:spPr>
            <a:xfrm>
              <a:off x="743000" y="2505975"/>
              <a:ext cx="681025" cy="596000"/>
            </a:xfrm>
            <a:custGeom>
              <a:rect b="b" l="l" r="r" t="t"/>
              <a:pathLst>
                <a:path extrusionOk="0" h="23840" w="27241">
                  <a:moveTo>
                    <a:pt x="15414" y="0"/>
                  </a:moveTo>
                  <a:cubicBezTo>
                    <a:pt x="15267" y="0"/>
                    <a:pt x="15122" y="4"/>
                    <a:pt x="14980" y="11"/>
                  </a:cubicBezTo>
                  <a:cubicBezTo>
                    <a:pt x="12148" y="125"/>
                    <a:pt x="7417" y="1392"/>
                    <a:pt x="7417" y="1392"/>
                  </a:cubicBezTo>
                  <a:cubicBezTo>
                    <a:pt x="7417" y="1392"/>
                    <a:pt x="4472" y="3067"/>
                    <a:pt x="2722" y="5565"/>
                  </a:cubicBezTo>
                  <a:cubicBezTo>
                    <a:pt x="934" y="8060"/>
                    <a:pt x="1" y="13464"/>
                    <a:pt x="710" y="15775"/>
                  </a:cubicBezTo>
                  <a:cubicBezTo>
                    <a:pt x="1417" y="18085"/>
                    <a:pt x="4248" y="21996"/>
                    <a:pt x="6559" y="22705"/>
                  </a:cubicBezTo>
                  <a:cubicBezTo>
                    <a:pt x="8049" y="23168"/>
                    <a:pt x="12927" y="23839"/>
                    <a:pt x="16649" y="23839"/>
                  </a:cubicBezTo>
                  <a:cubicBezTo>
                    <a:pt x="18610" y="23839"/>
                    <a:pt x="20250" y="23653"/>
                    <a:pt x="20906" y="23152"/>
                  </a:cubicBezTo>
                  <a:cubicBezTo>
                    <a:pt x="22843" y="21698"/>
                    <a:pt x="27240" y="18344"/>
                    <a:pt x="27240" y="15476"/>
                  </a:cubicBezTo>
                  <a:cubicBezTo>
                    <a:pt x="27240" y="12570"/>
                    <a:pt x="25264" y="4522"/>
                    <a:pt x="23326" y="2882"/>
                  </a:cubicBezTo>
                  <a:cubicBezTo>
                    <a:pt x="21488" y="1289"/>
                    <a:pt x="18140" y="0"/>
                    <a:pt x="15414"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0"/>
          <p:cNvSpPr txBox="1"/>
          <p:nvPr/>
        </p:nvSpPr>
        <p:spPr>
          <a:xfrm>
            <a:off x="2200200" y="3433450"/>
            <a:ext cx="4743600" cy="48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chemeClr val="dk2"/>
                </a:solidFill>
                <a:latin typeface="Quicksand Light"/>
                <a:ea typeface="Quicksand Light"/>
                <a:cs typeface="Quicksand Light"/>
                <a:sym typeface="Quicksand Light"/>
              </a:rPr>
              <a:t>CREDITS: This presentation template was created by </a:t>
            </a:r>
            <a:r>
              <a:rPr lang="en" sz="1100">
                <a:solidFill>
                  <a:schemeClr val="dk2"/>
                </a:solidFill>
                <a:uFill>
                  <a:noFill/>
                </a:uFill>
                <a:latin typeface="Quicksand Light"/>
                <a:ea typeface="Quicksand Light"/>
                <a:cs typeface="Quicksand Light"/>
                <a:sym typeface="Quicksand Light"/>
                <a:hlinkClick r:id="rId3">
                  <a:extLst>
                    <a:ext uri="{A12FA001-AC4F-418D-AE19-62706E023703}">
                      <ahyp:hlinkClr val="tx"/>
                    </a:ext>
                  </a:extLst>
                </a:hlinkClick>
              </a:rPr>
              <a:t>Slidesgo</a:t>
            </a:r>
            <a:r>
              <a:rPr lang="en" sz="1100">
                <a:solidFill>
                  <a:schemeClr val="dk2"/>
                </a:solidFill>
                <a:latin typeface="Quicksand Light"/>
                <a:ea typeface="Quicksand Light"/>
                <a:cs typeface="Quicksand Light"/>
                <a:sym typeface="Quicksand Light"/>
              </a:rPr>
              <a:t>, including icons by </a:t>
            </a:r>
            <a:r>
              <a:rPr lang="en" sz="1100">
                <a:solidFill>
                  <a:schemeClr val="dk2"/>
                </a:solidFill>
                <a:uFill>
                  <a:noFill/>
                </a:uFill>
                <a:latin typeface="Quicksand Light"/>
                <a:ea typeface="Quicksand Light"/>
                <a:cs typeface="Quicksand Light"/>
                <a:sym typeface="Quicksand Light"/>
                <a:hlinkClick r:id="rId4">
                  <a:extLst>
                    <a:ext uri="{A12FA001-AC4F-418D-AE19-62706E023703}">
                      <ahyp:hlinkClr val="tx"/>
                    </a:ext>
                  </a:extLst>
                </a:hlinkClick>
              </a:rPr>
              <a:t>Flaticon</a:t>
            </a:r>
            <a:r>
              <a:rPr lang="en" sz="1100">
                <a:solidFill>
                  <a:schemeClr val="dk2"/>
                </a:solidFill>
                <a:latin typeface="Quicksand Light"/>
                <a:ea typeface="Quicksand Light"/>
                <a:cs typeface="Quicksand Light"/>
                <a:sym typeface="Quicksand Light"/>
              </a:rPr>
              <a:t>, and infographics &amp; images by </a:t>
            </a:r>
            <a:r>
              <a:rPr lang="en" sz="1100">
                <a:solidFill>
                  <a:schemeClr val="dk2"/>
                </a:solidFill>
                <a:uFill>
                  <a:noFill/>
                </a:uFill>
                <a:latin typeface="Quicksand Light"/>
                <a:ea typeface="Quicksand Light"/>
                <a:cs typeface="Quicksand Light"/>
                <a:sym typeface="Quicksand Light"/>
                <a:hlinkClick r:id="rId5">
                  <a:extLst>
                    <a:ext uri="{A12FA001-AC4F-418D-AE19-62706E023703}">
                      <ahyp:hlinkClr val="tx"/>
                    </a:ext>
                  </a:extLst>
                </a:hlinkClick>
              </a:rPr>
              <a:t>Freepik</a:t>
            </a:r>
            <a:endParaRPr sz="1100">
              <a:solidFill>
                <a:schemeClr val="dk2"/>
              </a:solidFill>
              <a:latin typeface="Quicksand Light"/>
              <a:ea typeface="Quicksand Light"/>
              <a:cs typeface="Quicksand Light"/>
              <a:sym typeface="Quicksand Light"/>
            </a:endParaRPr>
          </a:p>
          <a:p>
            <a:pPr indent="0" lvl="0" marL="0" rtl="0" algn="l">
              <a:lnSpc>
                <a:spcPct val="100000"/>
              </a:lnSpc>
              <a:spcBef>
                <a:spcPts val="0"/>
              </a:spcBef>
              <a:spcAft>
                <a:spcPts val="0"/>
              </a:spcAft>
              <a:buNone/>
            </a:pPr>
            <a:r>
              <a:t/>
            </a:r>
            <a:endParaRPr sz="1100">
              <a:solidFill>
                <a:schemeClr val="dk1"/>
              </a:solidFill>
              <a:latin typeface="Montserrat Medium"/>
              <a:ea typeface="Montserrat Medium"/>
              <a:cs typeface="Montserrat Medium"/>
              <a:sym typeface="Montserrat Medium"/>
            </a:endParaRPr>
          </a:p>
          <a:p>
            <a:pPr indent="0" lvl="0" marL="0" rtl="0" algn="ctr">
              <a:lnSpc>
                <a:spcPct val="100000"/>
              </a:lnSpc>
              <a:spcBef>
                <a:spcPts val="300"/>
              </a:spcBef>
              <a:spcAft>
                <a:spcPts val="0"/>
              </a:spcAft>
              <a:buNone/>
            </a:pPr>
            <a:r>
              <a:t/>
            </a:r>
            <a:endParaRPr sz="1100">
              <a:solidFill>
                <a:schemeClr val="dk1"/>
              </a:solidFill>
              <a:latin typeface="Montserrat Medium"/>
              <a:ea typeface="Montserrat Medium"/>
              <a:cs typeface="Montserrat Medium"/>
              <a:sym typeface="Montserrat Medium"/>
            </a:endParaRPr>
          </a:p>
        </p:txBody>
      </p:sp>
      <p:sp>
        <p:nvSpPr>
          <p:cNvPr id="293" name="Google Shape;293;p30"/>
          <p:cNvSpPr txBox="1"/>
          <p:nvPr>
            <p:ph idx="1" type="subTitle"/>
          </p:nvPr>
        </p:nvSpPr>
        <p:spPr>
          <a:xfrm>
            <a:off x="3004025" y="1775650"/>
            <a:ext cx="3135900" cy="100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atin typeface="Quicksand Light"/>
                <a:ea typeface="Quicksand Light"/>
                <a:cs typeface="Quicksand Light"/>
                <a:sym typeface="Quicksand Light"/>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94" name="Google Shape;294;p30"/>
          <p:cNvSpPr txBox="1"/>
          <p:nvPr>
            <p:ph type="title"/>
          </p:nvPr>
        </p:nvSpPr>
        <p:spPr>
          <a:xfrm>
            <a:off x="713225" y="815475"/>
            <a:ext cx="7717500" cy="76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5" name="Google Shape;295;p30"/>
          <p:cNvSpPr txBox="1"/>
          <p:nvPr>
            <p:ph idx="2" type="subTitle"/>
          </p:nvPr>
        </p:nvSpPr>
        <p:spPr>
          <a:xfrm>
            <a:off x="3076650" y="4124325"/>
            <a:ext cx="29907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Quicksand Light"/>
              <a:buNone/>
              <a:defRPr sz="12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pic>
        <p:nvPicPr>
          <p:cNvPr id="296" name="Google Shape;296;p30"/>
          <p:cNvPicPr preferRelativeResize="0"/>
          <p:nvPr/>
        </p:nvPicPr>
        <p:blipFill rotWithShape="1">
          <a:blip r:embed="rId6">
            <a:alphaModFix/>
          </a:blip>
          <a:srcRect b="18975" l="0" r="-3960" t="0"/>
          <a:stretch/>
        </p:blipFill>
        <p:spPr>
          <a:xfrm rot="5400000">
            <a:off x="-260802" y="3289375"/>
            <a:ext cx="2198725" cy="1677125"/>
          </a:xfrm>
          <a:prstGeom prst="rect">
            <a:avLst/>
          </a:prstGeom>
          <a:noFill/>
          <a:ln>
            <a:noFill/>
          </a:ln>
        </p:spPr>
      </p:pic>
      <p:pic>
        <p:nvPicPr>
          <p:cNvPr id="297" name="Google Shape;297;p30"/>
          <p:cNvPicPr preferRelativeResize="0"/>
          <p:nvPr/>
        </p:nvPicPr>
        <p:blipFill rotWithShape="1">
          <a:blip r:embed="rId7">
            <a:alphaModFix/>
          </a:blip>
          <a:srcRect b="45501" l="14603" r="51027" t="11858"/>
          <a:stretch/>
        </p:blipFill>
        <p:spPr>
          <a:xfrm>
            <a:off x="7762875" y="0"/>
            <a:ext cx="1381126" cy="1096199"/>
          </a:xfrm>
          <a:prstGeom prst="rect">
            <a:avLst/>
          </a:prstGeom>
          <a:noFill/>
          <a:ln>
            <a:noFill/>
          </a:ln>
        </p:spPr>
      </p:pic>
      <p:sp>
        <p:nvSpPr>
          <p:cNvPr id="298" name="Google Shape;298;p30"/>
          <p:cNvSpPr/>
          <p:nvPr/>
        </p:nvSpPr>
        <p:spPr>
          <a:xfrm>
            <a:off x="1346150" y="663020"/>
            <a:ext cx="1031118" cy="356830"/>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0"/>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5">
    <p:spTree>
      <p:nvGrpSpPr>
        <p:cNvPr id="300" name="Shape 300"/>
        <p:cNvGrpSpPr/>
        <p:nvPr/>
      </p:nvGrpSpPr>
      <p:grpSpPr>
        <a:xfrm>
          <a:off x="0" y="0"/>
          <a:ext cx="0" cy="0"/>
          <a:chOff x="0" y="0"/>
          <a:chExt cx="0" cy="0"/>
        </a:xfrm>
      </p:grpSpPr>
      <p:sp>
        <p:nvSpPr>
          <p:cNvPr id="301" name="Google Shape;301;p31"/>
          <p:cNvSpPr txBox="1"/>
          <p:nvPr>
            <p:ph idx="1" type="subTitle"/>
          </p:nvPr>
        </p:nvSpPr>
        <p:spPr>
          <a:xfrm>
            <a:off x="713225" y="1171575"/>
            <a:ext cx="77175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100">
                <a:latin typeface="Quicksand Light"/>
                <a:ea typeface="Quicksand Light"/>
                <a:cs typeface="Quicksand Light"/>
                <a:sym typeface="Quicksand Light"/>
              </a:defRPr>
            </a:lvl1pPr>
            <a:lvl2pPr lvl="1" rtl="0">
              <a:spcBef>
                <a:spcPts val="10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02" name="Google Shape;302;p31"/>
          <p:cNvSpPr txBox="1"/>
          <p:nvPr>
            <p:ph idx="2" type="subTitle"/>
          </p:nvPr>
        </p:nvSpPr>
        <p:spPr>
          <a:xfrm>
            <a:off x="713225" y="1776770"/>
            <a:ext cx="3601500" cy="261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Quicksand Light"/>
              <a:buChar char="●"/>
              <a:defRPr sz="1200">
                <a:latin typeface="Quicksand Light"/>
                <a:ea typeface="Quicksand Light"/>
                <a:cs typeface="Quicksand Light"/>
                <a:sym typeface="Quicksand Light"/>
              </a:defRPr>
            </a:lvl1pPr>
            <a:lvl2pPr lvl="1" rtl="0">
              <a:spcBef>
                <a:spcPts val="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
        <p:nvSpPr>
          <p:cNvPr id="303" name="Google Shape;303;p31"/>
          <p:cNvSpPr txBox="1"/>
          <p:nvPr>
            <p:ph idx="3" type="subTitle"/>
          </p:nvPr>
        </p:nvSpPr>
        <p:spPr>
          <a:xfrm>
            <a:off x="2053775" y="1338620"/>
            <a:ext cx="920400" cy="324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04" name="Google Shape;304;p31"/>
          <p:cNvSpPr txBox="1"/>
          <p:nvPr>
            <p:ph idx="4" type="subTitle"/>
          </p:nvPr>
        </p:nvSpPr>
        <p:spPr>
          <a:xfrm>
            <a:off x="4828025" y="1776770"/>
            <a:ext cx="3602700" cy="2618100"/>
          </a:xfrm>
          <a:prstGeom prst="rect">
            <a:avLst/>
          </a:prstGeom>
        </p:spPr>
        <p:txBody>
          <a:bodyPr anchorCtr="0" anchor="t" bIns="91425" lIns="91425" spcFirstLastPara="1" rIns="91425" wrap="square" tIns="91425">
            <a:noAutofit/>
          </a:bodyPr>
          <a:lstStyle>
            <a:lvl1pPr lvl="0" marR="50800" rtl="0">
              <a:lnSpc>
                <a:spcPct val="100000"/>
              </a:lnSpc>
              <a:spcBef>
                <a:spcPts val="0"/>
              </a:spcBef>
              <a:spcAft>
                <a:spcPts val="0"/>
              </a:spcAft>
              <a:buSzPts val="1400"/>
              <a:buFont typeface="Quicksand Light"/>
              <a:buChar char="●"/>
              <a:defRPr sz="1200">
                <a:latin typeface="Quicksand Light"/>
                <a:ea typeface="Quicksand Light"/>
                <a:cs typeface="Quicksand Light"/>
                <a:sym typeface="Quicksand Light"/>
              </a:defRPr>
            </a:lvl1pPr>
            <a:lvl2pPr lvl="1" rtl="0">
              <a:spcBef>
                <a:spcPts val="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
        <p:nvSpPr>
          <p:cNvPr id="305" name="Google Shape;305;p31"/>
          <p:cNvSpPr txBox="1"/>
          <p:nvPr>
            <p:ph idx="5" type="subTitle"/>
          </p:nvPr>
        </p:nvSpPr>
        <p:spPr>
          <a:xfrm>
            <a:off x="6169175" y="1338620"/>
            <a:ext cx="920400" cy="324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pic>
        <p:nvPicPr>
          <p:cNvPr id="306" name="Google Shape;306;p31"/>
          <p:cNvPicPr preferRelativeResize="0"/>
          <p:nvPr/>
        </p:nvPicPr>
        <p:blipFill rotWithShape="1">
          <a:blip r:embed="rId2">
            <a:alphaModFix/>
          </a:blip>
          <a:srcRect b="45501" l="14603" r="51027" t="11858"/>
          <a:stretch/>
        </p:blipFill>
        <p:spPr>
          <a:xfrm>
            <a:off x="7762875" y="0"/>
            <a:ext cx="1381126" cy="1096199"/>
          </a:xfrm>
          <a:prstGeom prst="rect">
            <a:avLst/>
          </a:prstGeom>
          <a:noFill/>
          <a:ln>
            <a:noFill/>
          </a:ln>
        </p:spPr>
      </p:pic>
      <p:sp>
        <p:nvSpPr>
          <p:cNvPr id="307" name="Google Shape;307;p31"/>
          <p:cNvSpPr/>
          <p:nvPr/>
        </p:nvSpPr>
        <p:spPr>
          <a:xfrm>
            <a:off x="2522571" y="76586"/>
            <a:ext cx="1068107" cy="369630"/>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1"/>
          <p:cNvSpPr/>
          <p:nvPr/>
        </p:nvSpPr>
        <p:spPr>
          <a:xfrm>
            <a:off x="6247526" y="182962"/>
            <a:ext cx="1068106" cy="369630"/>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31"/>
          <p:cNvPicPr preferRelativeResize="0"/>
          <p:nvPr/>
        </p:nvPicPr>
        <p:blipFill rotWithShape="1">
          <a:blip r:embed="rId3">
            <a:alphaModFix/>
          </a:blip>
          <a:srcRect b="18975" l="0" r="-3960" t="0"/>
          <a:stretch/>
        </p:blipFill>
        <p:spPr>
          <a:xfrm rot="10800000">
            <a:off x="-76202" y="-11925"/>
            <a:ext cx="2198725" cy="1677125"/>
          </a:xfrm>
          <a:prstGeom prst="rect">
            <a:avLst/>
          </a:prstGeom>
          <a:noFill/>
          <a:ln>
            <a:noFill/>
          </a:ln>
        </p:spPr>
      </p:pic>
      <p:sp>
        <p:nvSpPr>
          <p:cNvPr id="310" name="Google Shape;310;p31"/>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11" name="Google Shape;311;p31"/>
          <p:cNvPicPr preferRelativeResize="0"/>
          <p:nvPr/>
        </p:nvPicPr>
        <p:blipFill rotWithShape="1">
          <a:blip r:embed="rId4">
            <a:alphaModFix/>
          </a:blip>
          <a:srcRect b="29263" l="0" r="0" t="0"/>
          <a:stretch/>
        </p:blipFill>
        <p:spPr>
          <a:xfrm>
            <a:off x="0" y="4581525"/>
            <a:ext cx="9144000" cy="572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6">
    <p:spTree>
      <p:nvGrpSpPr>
        <p:cNvPr id="312" name="Shape 312"/>
        <p:cNvGrpSpPr/>
        <p:nvPr/>
      </p:nvGrpSpPr>
      <p:grpSpPr>
        <a:xfrm>
          <a:off x="0" y="0"/>
          <a:ext cx="0" cy="0"/>
          <a:chOff x="0" y="0"/>
          <a:chExt cx="0" cy="0"/>
        </a:xfrm>
      </p:grpSpPr>
      <p:pic>
        <p:nvPicPr>
          <p:cNvPr id="313" name="Google Shape;313;p32"/>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314" name="Google Shape;314;p32"/>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 name="Google Shape;315;p32"/>
          <p:cNvSpPr txBox="1"/>
          <p:nvPr>
            <p:ph idx="1" type="subTitle"/>
          </p:nvPr>
        </p:nvSpPr>
        <p:spPr>
          <a:xfrm>
            <a:off x="4022463" y="2884138"/>
            <a:ext cx="1755600" cy="475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6" name="Google Shape;316;p32"/>
          <p:cNvSpPr txBox="1"/>
          <p:nvPr>
            <p:ph idx="2" type="subTitle"/>
          </p:nvPr>
        </p:nvSpPr>
        <p:spPr>
          <a:xfrm>
            <a:off x="6537800" y="3868500"/>
            <a:ext cx="17556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7" name="Google Shape;317;p32"/>
          <p:cNvSpPr txBox="1"/>
          <p:nvPr>
            <p:ph idx="3" type="subTitle"/>
          </p:nvPr>
        </p:nvSpPr>
        <p:spPr>
          <a:xfrm>
            <a:off x="1392913" y="2153225"/>
            <a:ext cx="1753800" cy="475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8" name="Google Shape;318;p32"/>
          <p:cNvSpPr/>
          <p:nvPr/>
        </p:nvSpPr>
        <p:spPr>
          <a:xfrm>
            <a:off x="6009625" y="53690"/>
            <a:ext cx="1104897" cy="38236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2"/>
          <p:cNvSpPr/>
          <p:nvPr/>
        </p:nvSpPr>
        <p:spPr>
          <a:xfrm>
            <a:off x="2892550" y="82886"/>
            <a:ext cx="936176" cy="323974"/>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0" name="Google Shape;320;p32"/>
          <p:cNvPicPr preferRelativeResize="0"/>
          <p:nvPr/>
        </p:nvPicPr>
        <p:blipFill rotWithShape="1">
          <a:blip r:embed="rId3">
            <a:alphaModFix/>
          </a:blip>
          <a:srcRect b="33334" l="0" r="41547" t="20166"/>
          <a:stretch/>
        </p:blipFill>
        <p:spPr>
          <a:xfrm flipH="1" rot="-5400000">
            <a:off x="-576775" y="3371325"/>
            <a:ext cx="2348950" cy="1195399"/>
          </a:xfrm>
          <a:prstGeom prst="rect">
            <a:avLst/>
          </a:prstGeom>
          <a:noFill/>
          <a:ln>
            <a:noFill/>
          </a:ln>
        </p:spPr>
      </p:pic>
      <p:pic>
        <p:nvPicPr>
          <p:cNvPr id="321" name="Google Shape;321;p32"/>
          <p:cNvPicPr preferRelativeResize="0"/>
          <p:nvPr/>
        </p:nvPicPr>
        <p:blipFill>
          <a:blip r:embed="rId4">
            <a:alphaModFix/>
          </a:blip>
          <a:stretch>
            <a:fillRect/>
          </a:stretch>
        </p:blipFill>
        <p:spPr>
          <a:xfrm>
            <a:off x="1006599" y="4533755"/>
            <a:ext cx="1104900" cy="609745"/>
          </a:xfrm>
          <a:prstGeom prst="rect">
            <a:avLst/>
          </a:prstGeom>
          <a:noFill/>
          <a:ln>
            <a:noFill/>
          </a:ln>
        </p:spPr>
      </p:pic>
      <p:pic>
        <p:nvPicPr>
          <p:cNvPr id="322" name="Google Shape;322;p32"/>
          <p:cNvPicPr preferRelativeResize="0"/>
          <p:nvPr/>
        </p:nvPicPr>
        <p:blipFill>
          <a:blip r:embed="rId5">
            <a:alphaModFix/>
          </a:blip>
          <a:stretch>
            <a:fillRect/>
          </a:stretch>
        </p:blipFill>
        <p:spPr>
          <a:xfrm>
            <a:off x="7353300" y="4780750"/>
            <a:ext cx="609600" cy="262750"/>
          </a:xfrm>
          <a:prstGeom prst="rect">
            <a:avLst/>
          </a:prstGeom>
          <a:noFill/>
          <a:ln>
            <a:noFill/>
          </a:ln>
        </p:spPr>
      </p:pic>
      <p:sp>
        <p:nvSpPr>
          <p:cNvPr id="323" name="Google Shape;323;p32"/>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24" name="Shape 324"/>
        <p:cNvGrpSpPr/>
        <p:nvPr/>
      </p:nvGrpSpPr>
      <p:grpSpPr>
        <a:xfrm>
          <a:off x="0" y="0"/>
          <a:ext cx="0" cy="0"/>
          <a:chOff x="0" y="0"/>
          <a:chExt cx="0" cy="0"/>
        </a:xfrm>
      </p:grpSpPr>
      <p:sp>
        <p:nvSpPr>
          <p:cNvPr id="325" name="Google Shape;325;p33"/>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6" name="Google Shape;326;p33"/>
          <p:cNvSpPr txBox="1"/>
          <p:nvPr>
            <p:ph idx="1" type="subTitle"/>
          </p:nvPr>
        </p:nvSpPr>
        <p:spPr>
          <a:xfrm>
            <a:off x="1117775" y="171450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27" name="Google Shape;327;p33"/>
          <p:cNvSpPr txBox="1"/>
          <p:nvPr>
            <p:ph idx="2" type="subTitle"/>
          </p:nvPr>
        </p:nvSpPr>
        <p:spPr>
          <a:xfrm>
            <a:off x="953525" y="2239627"/>
            <a:ext cx="20919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28" name="Google Shape;328;p33"/>
          <p:cNvSpPr txBox="1"/>
          <p:nvPr>
            <p:ph idx="3" type="subTitle"/>
          </p:nvPr>
        </p:nvSpPr>
        <p:spPr>
          <a:xfrm>
            <a:off x="3690300" y="171450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29" name="Google Shape;329;p33"/>
          <p:cNvSpPr txBox="1"/>
          <p:nvPr>
            <p:ph idx="4" type="subTitle"/>
          </p:nvPr>
        </p:nvSpPr>
        <p:spPr>
          <a:xfrm>
            <a:off x="3526050" y="2239627"/>
            <a:ext cx="20919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0" name="Google Shape;330;p33"/>
          <p:cNvSpPr txBox="1"/>
          <p:nvPr>
            <p:ph idx="5" type="subTitle"/>
          </p:nvPr>
        </p:nvSpPr>
        <p:spPr>
          <a:xfrm>
            <a:off x="6266105" y="171450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31" name="Google Shape;331;p33"/>
          <p:cNvSpPr txBox="1"/>
          <p:nvPr>
            <p:ph idx="6" type="subTitle"/>
          </p:nvPr>
        </p:nvSpPr>
        <p:spPr>
          <a:xfrm>
            <a:off x="6101855" y="2239627"/>
            <a:ext cx="20919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2" name="Google Shape;332;p33"/>
          <p:cNvSpPr txBox="1"/>
          <p:nvPr>
            <p:ph idx="7" type="subTitle"/>
          </p:nvPr>
        </p:nvSpPr>
        <p:spPr>
          <a:xfrm>
            <a:off x="1117775" y="329565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33" name="Google Shape;333;p33"/>
          <p:cNvSpPr txBox="1"/>
          <p:nvPr>
            <p:ph idx="8" type="subTitle"/>
          </p:nvPr>
        </p:nvSpPr>
        <p:spPr>
          <a:xfrm>
            <a:off x="953525" y="3820777"/>
            <a:ext cx="20919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4" name="Google Shape;334;p33"/>
          <p:cNvSpPr txBox="1"/>
          <p:nvPr>
            <p:ph idx="9" type="subTitle"/>
          </p:nvPr>
        </p:nvSpPr>
        <p:spPr>
          <a:xfrm>
            <a:off x="3690300" y="329565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35" name="Google Shape;335;p33"/>
          <p:cNvSpPr txBox="1"/>
          <p:nvPr>
            <p:ph idx="13" type="subTitle"/>
          </p:nvPr>
        </p:nvSpPr>
        <p:spPr>
          <a:xfrm>
            <a:off x="3526050" y="3820777"/>
            <a:ext cx="20919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6" name="Google Shape;336;p33"/>
          <p:cNvSpPr txBox="1"/>
          <p:nvPr>
            <p:ph idx="14" type="subTitle"/>
          </p:nvPr>
        </p:nvSpPr>
        <p:spPr>
          <a:xfrm>
            <a:off x="6266105" y="329565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37" name="Google Shape;337;p33"/>
          <p:cNvSpPr txBox="1"/>
          <p:nvPr>
            <p:ph idx="15" type="subTitle"/>
          </p:nvPr>
        </p:nvSpPr>
        <p:spPr>
          <a:xfrm>
            <a:off x="6101855" y="3820777"/>
            <a:ext cx="2091900" cy="324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pic>
        <p:nvPicPr>
          <p:cNvPr id="338" name="Google Shape;338;p33"/>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pic>
        <p:nvPicPr>
          <p:cNvPr id="339" name="Google Shape;339;p33"/>
          <p:cNvPicPr preferRelativeResize="0"/>
          <p:nvPr/>
        </p:nvPicPr>
        <p:blipFill rotWithShape="1">
          <a:blip r:embed="rId3">
            <a:alphaModFix/>
          </a:blip>
          <a:srcRect b="33334" l="0" r="41547" t="20166"/>
          <a:stretch/>
        </p:blipFill>
        <p:spPr>
          <a:xfrm flipH="1" rot="5400000">
            <a:off x="7371825" y="561600"/>
            <a:ext cx="2348950" cy="1195399"/>
          </a:xfrm>
          <a:prstGeom prst="rect">
            <a:avLst/>
          </a:prstGeom>
          <a:noFill/>
          <a:ln>
            <a:noFill/>
          </a:ln>
        </p:spPr>
      </p:pic>
      <p:sp>
        <p:nvSpPr>
          <p:cNvPr id="340" name="Google Shape;340;p33"/>
          <p:cNvSpPr/>
          <p:nvPr/>
        </p:nvSpPr>
        <p:spPr>
          <a:xfrm>
            <a:off x="235075" y="147663"/>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3"/>
          <p:cNvSpPr/>
          <p:nvPr/>
        </p:nvSpPr>
        <p:spPr>
          <a:xfrm>
            <a:off x="4580000" y="71473"/>
            <a:ext cx="1122303" cy="388317"/>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33"/>
          <p:cNvPicPr preferRelativeResize="0"/>
          <p:nvPr/>
        </p:nvPicPr>
        <p:blipFill rotWithShape="1">
          <a:blip r:embed="rId3">
            <a:alphaModFix/>
          </a:blip>
          <a:srcRect b="45501" l="14603" r="51027" t="11858"/>
          <a:stretch/>
        </p:blipFill>
        <p:spPr>
          <a:xfrm rot="10800000">
            <a:off x="0" y="4051325"/>
            <a:ext cx="1381126" cy="10961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CUSTOM_8">
    <p:spTree>
      <p:nvGrpSpPr>
        <p:cNvPr id="343" name="Shape 343"/>
        <p:cNvGrpSpPr/>
        <p:nvPr/>
      </p:nvGrpSpPr>
      <p:grpSpPr>
        <a:xfrm>
          <a:off x="0" y="0"/>
          <a:ext cx="0" cy="0"/>
          <a:chOff x="0" y="0"/>
          <a:chExt cx="0" cy="0"/>
        </a:xfrm>
      </p:grpSpPr>
      <p:sp>
        <p:nvSpPr>
          <p:cNvPr id="344" name="Google Shape;344;p34"/>
          <p:cNvSpPr txBox="1"/>
          <p:nvPr>
            <p:ph hasCustomPrompt="1" type="title"/>
          </p:nvPr>
        </p:nvSpPr>
        <p:spPr>
          <a:xfrm>
            <a:off x="713250" y="1094250"/>
            <a:ext cx="7717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5" name="Google Shape;345;p34"/>
          <p:cNvSpPr txBox="1"/>
          <p:nvPr>
            <p:ph hasCustomPrompt="1" idx="2" type="title"/>
          </p:nvPr>
        </p:nvSpPr>
        <p:spPr>
          <a:xfrm>
            <a:off x="713250" y="2161050"/>
            <a:ext cx="7717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6" name="Google Shape;346;p34"/>
          <p:cNvSpPr txBox="1"/>
          <p:nvPr>
            <p:ph idx="1" type="subTitle"/>
          </p:nvPr>
        </p:nvSpPr>
        <p:spPr>
          <a:xfrm>
            <a:off x="2533650" y="2705100"/>
            <a:ext cx="40767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47" name="Google Shape;347;p34"/>
          <p:cNvSpPr txBox="1"/>
          <p:nvPr>
            <p:ph hasCustomPrompt="1" idx="3" type="title"/>
          </p:nvPr>
        </p:nvSpPr>
        <p:spPr>
          <a:xfrm>
            <a:off x="713250" y="3304050"/>
            <a:ext cx="7717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8" name="Google Shape;348;p34"/>
          <p:cNvSpPr txBox="1"/>
          <p:nvPr>
            <p:ph idx="4" type="subTitle"/>
          </p:nvPr>
        </p:nvSpPr>
        <p:spPr>
          <a:xfrm>
            <a:off x="2533650" y="3857625"/>
            <a:ext cx="40767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49" name="Google Shape;349;p34"/>
          <p:cNvSpPr txBox="1"/>
          <p:nvPr>
            <p:ph idx="5" type="title"/>
          </p:nvPr>
        </p:nvSpPr>
        <p:spPr>
          <a:xfrm>
            <a:off x="2400325" y="1673750"/>
            <a:ext cx="4343400" cy="352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1400"/>
              <a:buFont typeface="Quicksand Light"/>
              <a:buNone/>
              <a:defRPr sz="1400">
                <a:solidFill>
                  <a:schemeClr val="dk2"/>
                </a:solidFill>
                <a:latin typeface="Quicksand Light"/>
                <a:ea typeface="Quicksand Light"/>
                <a:cs typeface="Quicksand Light"/>
                <a:sym typeface="Quicksand Light"/>
              </a:defRPr>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p:txBody>
      </p:sp>
      <p:pic>
        <p:nvPicPr>
          <p:cNvPr id="350" name="Google Shape;350;p34"/>
          <p:cNvPicPr preferRelativeResize="0"/>
          <p:nvPr/>
        </p:nvPicPr>
        <p:blipFill rotWithShape="1">
          <a:blip r:embed="rId2">
            <a:alphaModFix/>
          </a:blip>
          <a:srcRect b="45501" l="14603" r="51027" t="11858"/>
          <a:stretch/>
        </p:blipFill>
        <p:spPr>
          <a:xfrm>
            <a:off x="7762875" y="0"/>
            <a:ext cx="1381126" cy="1096199"/>
          </a:xfrm>
          <a:prstGeom prst="rect">
            <a:avLst/>
          </a:prstGeom>
          <a:noFill/>
          <a:ln>
            <a:noFill/>
          </a:ln>
        </p:spPr>
      </p:pic>
      <p:pic>
        <p:nvPicPr>
          <p:cNvPr id="351" name="Google Shape;351;p34"/>
          <p:cNvPicPr preferRelativeResize="0"/>
          <p:nvPr/>
        </p:nvPicPr>
        <p:blipFill rotWithShape="1">
          <a:blip r:embed="rId3">
            <a:alphaModFix/>
          </a:blip>
          <a:srcRect b="29263" l="0" r="0" t="0"/>
          <a:stretch/>
        </p:blipFill>
        <p:spPr>
          <a:xfrm>
            <a:off x="0" y="4581525"/>
            <a:ext cx="9144000" cy="572700"/>
          </a:xfrm>
          <a:prstGeom prst="rect">
            <a:avLst/>
          </a:prstGeom>
          <a:noFill/>
          <a:ln>
            <a:noFill/>
          </a:ln>
        </p:spPr>
      </p:pic>
      <p:pic>
        <p:nvPicPr>
          <p:cNvPr id="352" name="Google Shape;352;p34"/>
          <p:cNvPicPr preferRelativeResize="0"/>
          <p:nvPr/>
        </p:nvPicPr>
        <p:blipFill rotWithShape="1">
          <a:blip r:embed="rId4">
            <a:alphaModFix/>
          </a:blip>
          <a:srcRect b="18975" l="0" r="-3960" t="0"/>
          <a:stretch/>
        </p:blipFill>
        <p:spPr>
          <a:xfrm rot="5400000">
            <a:off x="-260802" y="3289375"/>
            <a:ext cx="2198725" cy="1677125"/>
          </a:xfrm>
          <a:prstGeom prst="rect">
            <a:avLst/>
          </a:prstGeom>
          <a:noFill/>
          <a:ln>
            <a:noFill/>
          </a:ln>
        </p:spPr>
      </p:pic>
      <p:pic>
        <p:nvPicPr>
          <p:cNvPr id="353" name="Google Shape;353;p34"/>
          <p:cNvPicPr preferRelativeResize="0"/>
          <p:nvPr/>
        </p:nvPicPr>
        <p:blipFill>
          <a:blip r:embed="rId5">
            <a:alphaModFix/>
          </a:blip>
          <a:stretch>
            <a:fillRect/>
          </a:stretch>
        </p:blipFill>
        <p:spPr>
          <a:xfrm>
            <a:off x="7878324" y="4294555"/>
            <a:ext cx="1104900" cy="609745"/>
          </a:xfrm>
          <a:prstGeom prst="rect">
            <a:avLst/>
          </a:prstGeom>
          <a:noFill/>
          <a:ln>
            <a:noFill/>
          </a:ln>
        </p:spPr>
      </p:pic>
      <p:sp>
        <p:nvSpPr>
          <p:cNvPr id="354" name="Google Shape;354;p34"/>
          <p:cNvSpPr/>
          <p:nvPr/>
        </p:nvSpPr>
        <p:spPr>
          <a:xfrm>
            <a:off x="6315575" y="832500"/>
            <a:ext cx="1634995" cy="536012"/>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1489025" y="563938"/>
            <a:ext cx="1548952" cy="536032"/>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text">
  <p:cSld name="CUSTOM_9">
    <p:spTree>
      <p:nvGrpSpPr>
        <p:cNvPr id="357" name="Shape 357"/>
        <p:cNvGrpSpPr/>
        <p:nvPr/>
      </p:nvGrpSpPr>
      <p:grpSpPr>
        <a:xfrm>
          <a:off x="0" y="0"/>
          <a:ext cx="0" cy="0"/>
          <a:chOff x="0" y="0"/>
          <a:chExt cx="0" cy="0"/>
        </a:xfrm>
      </p:grpSpPr>
      <p:sp>
        <p:nvSpPr>
          <p:cNvPr id="358" name="Google Shape;358;p35"/>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9" name="Google Shape;359;p35"/>
          <p:cNvSpPr txBox="1"/>
          <p:nvPr>
            <p:ph idx="1" type="subTitle"/>
          </p:nvPr>
        </p:nvSpPr>
        <p:spPr>
          <a:xfrm>
            <a:off x="1528800" y="1876350"/>
            <a:ext cx="6086400" cy="169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Quicksand Light"/>
              <a:buChar char="●"/>
              <a:defRPr sz="1400">
                <a:latin typeface="Quicksand Light"/>
                <a:ea typeface="Quicksand Light"/>
                <a:cs typeface="Quicksand Light"/>
                <a:sym typeface="Quicksand Light"/>
              </a:defRPr>
            </a:lvl1pPr>
            <a:lvl2pPr lvl="1" rtl="0" algn="ctr">
              <a:spcBef>
                <a:spcPts val="0"/>
              </a:spcBef>
              <a:spcAft>
                <a:spcPts val="0"/>
              </a:spcAft>
              <a:buSzPts val="1400"/>
              <a:buChar char="○"/>
              <a:defRPr/>
            </a:lvl2pPr>
            <a:lvl3pPr lvl="2" rtl="0" algn="ctr">
              <a:spcBef>
                <a:spcPts val="1600"/>
              </a:spcBef>
              <a:spcAft>
                <a:spcPts val="0"/>
              </a:spcAft>
              <a:buSzPts val="1400"/>
              <a:buChar char="■"/>
              <a:defRPr/>
            </a:lvl3pPr>
            <a:lvl4pPr lvl="3" rtl="0" algn="ctr">
              <a:spcBef>
                <a:spcPts val="1600"/>
              </a:spcBef>
              <a:spcAft>
                <a:spcPts val="0"/>
              </a:spcAft>
              <a:buSzPts val="1400"/>
              <a:buChar char="●"/>
              <a:defRPr/>
            </a:lvl4pPr>
            <a:lvl5pPr lvl="4" rtl="0" algn="ctr">
              <a:spcBef>
                <a:spcPts val="1600"/>
              </a:spcBef>
              <a:spcAft>
                <a:spcPts val="0"/>
              </a:spcAft>
              <a:buSzPts val="1400"/>
              <a:buChar char="○"/>
              <a:defRPr/>
            </a:lvl5pPr>
            <a:lvl6pPr lvl="5" rtl="0" algn="ctr">
              <a:spcBef>
                <a:spcPts val="1600"/>
              </a:spcBef>
              <a:spcAft>
                <a:spcPts val="0"/>
              </a:spcAft>
              <a:buSzPts val="1400"/>
              <a:buChar char="■"/>
              <a:defRPr/>
            </a:lvl6pPr>
            <a:lvl7pPr lvl="6" rtl="0" algn="ctr">
              <a:spcBef>
                <a:spcPts val="1600"/>
              </a:spcBef>
              <a:spcAft>
                <a:spcPts val="0"/>
              </a:spcAft>
              <a:buSzPts val="1400"/>
              <a:buChar char="●"/>
              <a:defRPr/>
            </a:lvl7pPr>
            <a:lvl8pPr lvl="7" rtl="0" algn="ctr">
              <a:spcBef>
                <a:spcPts val="1600"/>
              </a:spcBef>
              <a:spcAft>
                <a:spcPts val="0"/>
              </a:spcAft>
              <a:buSzPts val="1400"/>
              <a:buChar char="○"/>
              <a:defRPr/>
            </a:lvl8pPr>
            <a:lvl9pPr lvl="8" rtl="0" algn="ctr">
              <a:spcBef>
                <a:spcPts val="1600"/>
              </a:spcBef>
              <a:spcAft>
                <a:spcPts val="1600"/>
              </a:spcAft>
              <a:buSzPts val="1400"/>
              <a:buChar char="■"/>
              <a:defRPr/>
            </a:lvl9pPr>
          </a:lstStyle>
          <a:p/>
        </p:txBody>
      </p:sp>
      <p:pic>
        <p:nvPicPr>
          <p:cNvPr id="360" name="Google Shape;360;p35"/>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pic>
        <p:nvPicPr>
          <p:cNvPr id="361" name="Google Shape;361;p35"/>
          <p:cNvPicPr preferRelativeResize="0"/>
          <p:nvPr/>
        </p:nvPicPr>
        <p:blipFill rotWithShape="1">
          <a:blip r:embed="rId3">
            <a:alphaModFix/>
          </a:blip>
          <a:srcRect b="18975" l="0" r="-3960" t="0"/>
          <a:stretch/>
        </p:blipFill>
        <p:spPr>
          <a:xfrm rot="5400000">
            <a:off x="-260802" y="3289375"/>
            <a:ext cx="2198725" cy="1677125"/>
          </a:xfrm>
          <a:prstGeom prst="rect">
            <a:avLst/>
          </a:prstGeom>
          <a:noFill/>
          <a:ln>
            <a:noFill/>
          </a:ln>
        </p:spPr>
      </p:pic>
      <p:sp>
        <p:nvSpPr>
          <p:cNvPr id="362" name="Google Shape;362;p35"/>
          <p:cNvSpPr/>
          <p:nvPr/>
        </p:nvSpPr>
        <p:spPr>
          <a:xfrm>
            <a:off x="5537350" y="111778"/>
            <a:ext cx="1169822" cy="383511"/>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5"/>
          <p:cNvSpPr/>
          <p:nvPr/>
        </p:nvSpPr>
        <p:spPr>
          <a:xfrm>
            <a:off x="-81375" y="1425123"/>
            <a:ext cx="1108259" cy="383525"/>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35"/>
          <p:cNvPicPr preferRelativeResize="0"/>
          <p:nvPr/>
        </p:nvPicPr>
        <p:blipFill>
          <a:blip r:embed="rId4">
            <a:alphaModFix/>
          </a:blip>
          <a:stretch>
            <a:fillRect/>
          </a:stretch>
        </p:blipFill>
        <p:spPr>
          <a:xfrm>
            <a:off x="6616049" y="4432405"/>
            <a:ext cx="1104900" cy="609745"/>
          </a:xfrm>
          <a:prstGeom prst="rect">
            <a:avLst/>
          </a:prstGeom>
          <a:noFill/>
          <a:ln>
            <a:noFill/>
          </a:ln>
        </p:spPr>
      </p:pic>
      <p:sp>
        <p:nvSpPr>
          <p:cNvPr id="365" name="Google Shape;365;p35"/>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5"/>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ree columns">
  <p:cSld name="CUSTOM_10">
    <p:spTree>
      <p:nvGrpSpPr>
        <p:cNvPr id="367" name="Shape 367"/>
        <p:cNvGrpSpPr/>
        <p:nvPr/>
      </p:nvGrpSpPr>
      <p:grpSpPr>
        <a:xfrm>
          <a:off x="0" y="0"/>
          <a:ext cx="0" cy="0"/>
          <a:chOff x="0" y="0"/>
          <a:chExt cx="0" cy="0"/>
        </a:xfrm>
      </p:grpSpPr>
      <p:sp>
        <p:nvSpPr>
          <p:cNvPr id="368" name="Google Shape;368;p36"/>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9" name="Google Shape;369;p36"/>
          <p:cNvSpPr txBox="1"/>
          <p:nvPr>
            <p:ph idx="1" type="subTitle"/>
          </p:nvPr>
        </p:nvSpPr>
        <p:spPr>
          <a:xfrm>
            <a:off x="1182600" y="316230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70" name="Google Shape;370;p36"/>
          <p:cNvSpPr txBox="1"/>
          <p:nvPr>
            <p:ph idx="2" type="subTitle"/>
          </p:nvPr>
        </p:nvSpPr>
        <p:spPr>
          <a:xfrm>
            <a:off x="1018350" y="3668795"/>
            <a:ext cx="2091900" cy="67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71" name="Google Shape;371;p36"/>
          <p:cNvSpPr txBox="1"/>
          <p:nvPr>
            <p:ph idx="3" type="subTitle"/>
          </p:nvPr>
        </p:nvSpPr>
        <p:spPr>
          <a:xfrm>
            <a:off x="3690300" y="316230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72" name="Google Shape;372;p36"/>
          <p:cNvSpPr txBox="1"/>
          <p:nvPr>
            <p:ph idx="4" type="subTitle"/>
          </p:nvPr>
        </p:nvSpPr>
        <p:spPr>
          <a:xfrm>
            <a:off x="3526050" y="3668795"/>
            <a:ext cx="2091900" cy="67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73" name="Google Shape;373;p36"/>
          <p:cNvSpPr txBox="1"/>
          <p:nvPr>
            <p:ph idx="5" type="subTitle"/>
          </p:nvPr>
        </p:nvSpPr>
        <p:spPr>
          <a:xfrm>
            <a:off x="6192750" y="3162300"/>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74" name="Google Shape;374;p36"/>
          <p:cNvSpPr txBox="1"/>
          <p:nvPr>
            <p:ph idx="6" type="subTitle"/>
          </p:nvPr>
        </p:nvSpPr>
        <p:spPr>
          <a:xfrm>
            <a:off x="6028500" y="3668795"/>
            <a:ext cx="2091900" cy="67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pic>
        <p:nvPicPr>
          <p:cNvPr id="375" name="Google Shape;375;p36"/>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376" name="Google Shape;376;p36"/>
          <p:cNvSpPr/>
          <p:nvPr/>
        </p:nvSpPr>
        <p:spPr>
          <a:xfrm>
            <a:off x="2238725" y="121232"/>
            <a:ext cx="1210916" cy="419051"/>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2">
  <p:cSld name="CUSTOM_11">
    <p:spTree>
      <p:nvGrpSpPr>
        <p:cNvPr id="378" name="Shape 378"/>
        <p:cNvGrpSpPr/>
        <p:nvPr/>
      </p:nvGrpSpPr>
      <p:grpSpPr>
        <a:xfrm>
          <a:off x="0" y="0"/>
          <a:ext cx="0" cy="0"/>
          <a:chOff x="0" y="0"/>
          <a:chExt cx="0" cy="0"/>
        </a:xfrm>
      </p:grpSpPr>
      <p:grpSp>
        <p:nvGrpSpPr>
          <p:cNvPr id="379" name="Google Shape;379;p37"/>
          <p:cNvGrpSpPr/>
          <p:nvPr/>
        </p:nvGrpSpPr>
        <p:grpSpPr>
          <a:xfrm>
            <a:off x="-5478" y="2078280"/>
            <a:ext cx="9144043" cy="3063541"/>
            <a:chOff x="1056325" y="3631825"/>
            <a:chExt cx="5501500" cy="1843175"/>
          </a:xfrm>
        </p:grpSpPr>
        <p:sp>
          <p:nvSpPr>
            <p:cNvPr id="380" name="Google Shape;380;p37"/>
            <p:cNvSpPr/>
            <p:nvPr/>
          </p:nvSpPr>
          <p:spPr>
            <a:xfrm>
              <a:off x="4799400" y="3631825"/>
              <a:ext cx="275525" cy="394525"/>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7"/>
            <p:cNvSpPr/>
            <p:nvPr/>
          </p:nvSpPr>
          <p:spPr>
            <a:xfrm>
              <a:off x="2248725" y="3677625"/>
              <a:ext cx="282075" cy="396075"/>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7"/>
            <p:cNvSpPr/>
            <p:nvPr/>
          </p:nvSpPr>
          <p:spPr>
            <a:xfrm>
              <a:off x="2425225" y="3731525"/>
              <a:ext cx="19475" cy="23625"/>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7"/>
            <p:cNvSpPr/>
            <p:nvPr/>
          </p:nvSpPr>
          <p:spPr>
            <a:xfrm>
              <a:off x="3959975" y="3953150"/>
              <a:ext cx="217325" cy="6550"/>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7"/>
            <p:cNvSpPr/>
            <p:nvPr/>
          </p:nvSpPr>
          <p:spPr>
            <a:xfrm>
              <a:off x="2343450" y="4080225"/>
              <a:ext cx="25" cy="25"/>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7"/>
            <p:cNvSpPr/>
            <p:nvPr/>
          </p:nvSpPr>
          <p:spPr>
            <a:xfrm>
              <a:off x="2616875" y="4034925"/>
              <a:ext cx="25" cy="25"/>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7"/>
            <p:cNvSpPr/>
            <p:nvPr/>
          </p:nvSpPr>
          <p:spPr>
            <a:xfrm>
              <a:off x="5996125" y="4256725"/>
              <a:ext cx="25" cy="25"/>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7"/>
            <p:cNvSpPr/>
            <p:nvPr/>
          </p:nvSpPr>
          <p:spPr>
            <a:xfrm>
              <a:off x="6021950" y="4263075"/>
              <a:ext cx="4325" cy="2275"/>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7"/>
            <p:cNvSpPr/>
            <p:nvPr/>
          </p:nvSpPr>
          <p:spPr>
            <a:xfrm>
              <a:off x="4459325" y="3976900"/>
              <a:ext cx="238850" cy="21550"/>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7"/>
            <p:cNvSpPr/>
            <p:nvPr/>
          </p:nvSpPr>
          <p:spPr>
            <a:xfrm>
              <a:off x="1437375" y="4314750"/>
              <a:ext cx="2075" cy="25"/>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7"/>
            <p:cNvSpPr/>
            <p:nvPr/>
          </p:nvSpPr>
          <p:spPr>
            <a:xfrm>
              <a:off x="1291000" y="4338500"/>
              <a:ext cx="81825" cy="30175"/>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7"/>
            <p:cNvSpPr/>
            <p:nvPr/>
          </p:nvSpPr>
          <p:spPr>
            <a:xfrm>
              <a:off x="1402925" y="4325600"/>
              <a:ext cx="2100" cy="2075"/>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7"/>
            <p:cNvSpPr/>
            <p:nvPr/>
          </p:nvSpPr>
          <p:spPr>
            <a:xfrm>
              <a:off x="1056325" y="4102025"/>
              <a:ext cx="5096850" cy="1372975"/>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7"/>
            <p:cNvSpPr/>
            <p:nvPr/>
          </p:nvSpPr>
          <p:spPr>
            <a:xfrm>
              <a:off x="1409300" y="4323350"/>
              <a:ext cx="2275" cy="2275"/>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7"/>
            <p:cNvSpPr/>
            <p:nvPr/>
          </p:nvSpPr>
          <p:spPr>
            <a:xfrm>
              <a:off x="2321925" y="4080225"/>
              <a:ext cx="21550" cy="4325"/>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7"/>
            <p:cNvSpPr/>
            <p:nvPr/>
          </p:nvSpPr>
          <p:spPr>
            <a:xfrm>
              <a:off x="3107625" y="3847700"/>
              <a:ext cx="110825" cy="165725"/>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7"/>
            <p:cNvSpPr/>
            <p:nvPr/>
          </p:nvSpPr>
          <p:spPr>
            <a:xfrm>
              <a:off x="1056325" y="3698850"/>
              <a:ext cx="5501500" cy="1776150"/>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7" name="Google Shape;397;p37"/>
          <p:cNvSpPr txBox="1"/>
          <p:nvPr>
            <p:ph idx="1" type="subTitle"/>
          </p:nvPr>
        </p:nvSpPr>
        <p:spPr>
          <a:xfrm>
            <a:off x="1761550" y="1343025"/>
            <a:ext cx="1362000" cy="3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398" name="Google Shape;398;p37"/>
          <p:cNvSpPr txBox="1"/>
          <p:nvPr>
            <p:ph idx="2" type="subTitle"/>
          </p:nvPr>
        </p:nvSpPr>
        <p:spPr>
          <a:xfrm>
            <a:off x="1600000" y="1819275"/>
            <a:ext cx="16851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99" name="Google Shape;399;p37"/>
          <p:cNvSpPr txBox="1"/>
          <p:nvPr>
            <p:ph idx="3" type="subTitle"/>
          </p:nvPr>
        </p:nvSpPr>
        <p:spPr>
          <a:xfrm>
            <a:off x="1761550" y="3248025"/>
            <a:ext cx="1362000" cy="3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b="1">
                <a:solidFill>
                  <a:schemeClr val="dk1"/>
                </a:solidFill>
                <a:latin typeface="Chewy"/>
                <a:ea typeface="Chewy"/>
                <a:cs typeface="Chewy"/>
                <a:sym typeface="Chewy"/>
              </a:defRPr>
            </a:lvl1pPr>
            <a:lvl2pPr lvl="1" rtl="0">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400" name="Google Shape;400;p37"/>
          <p:cNvSpPr txBox="1"/>
          <p:nvPr>
            <p:ph idx="4" type="subTitle"/>
          </p:nvPr>
        </p:nvSpPr>
        <p:spPr>
          <a:xfrm>
            <a:off x="1600000" y="3752850"/>
            <a:ext cx="16851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1" name="Google Shape;401;p37"/>
          <p:cNvSpPr txBox="1"/>
          <p:nvPr>
            <p:ph idx="5" type="subTitle"/>
          </p:nvPr>
        </p:nvSpPr>
        <p:spPr>
          <a:xfrm>
            <a:off x="5863383" y="3705225"/>
            <a:ext cx="1362000" cy="3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402" name="Google Shape;402;p37"/>
          <p:cNvSpPr txBox="1"/>
          <p:nvPr>
            <p:ph idx="6" type="subTitle"/>
          </p:nvPr>
        </p:nvSpPr>
        <p:spPr>
          <a:xfrm>
            <a:off x="5701833" y="4210050"/>
            <a:ext cx="16851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3" name="Google Shape;403;p37"/>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04" name="Google Shape;404;p37"/>
          <p:cNvPicPr preferRelativeResize="0"/>
          <p:nvPr/>
        </p:nvPicPr>
        <p:blipFill rotWithShape="1">
          <a:blip r:embed="rId2">
            <a:alphaModFix/>
          </a:blip>
          <a:srcRect b="18975" l="0" r="-3960" t="0"/>
          <a:stretch/>
        </p:blipFill>
        <p:spPr>
          <a:xfrm rot="-5400000">
            <a:off x="7206073" y="213175"/>
            <a:ext cx="2198725" cy="16771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2">
    <p:spTree>
      <p:nvGrpSpPr>
        <p:cNvPr id="405" name="Shape 405"/>
        <p:cNvGrpSpPr/>
        <p:nvPr/>
      </p:nvGrpSpPr>
      <p:grpSpPr>
        <a:xfrm>
          <a:off x="0" y="0"/>
          <a:ext cx="0" cy="0"/>
          <a:chOff x="0" y="0"/>
          <a:chExt cx="0" cy="0"/>
        </a:xfrm>
      </p:grpSpPr>
      <p:sp>
        <p:nvSpPr>
          <p:cNvPr id="406" name="Google Shape;406;p38"/>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7" name="Google Shape;407;p38"/>
          <p:cNvSpPr txBox="1"/>
          <p:nvPr>
            <p:ph idx="1" type="subTitle"/>
          </p:nvPr>
        </p:nvSpPr>
        <p:spPr>
          <a:xfrm>
            <a:off x="1671366" y="2547250"/>
            <a:ext cx="24627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8" name="Google Shape;408;p38"/>
          <p:cNvSpPr txBox="1"/>
          <p:nvPr>
            <p:ph idx="2" type="subTitle"/>
          </p:nvPr>
        </p:nvSpPr>
        <p:spPr>
          <a:xfrm>
            <a:off x="5008081" y="2547250"/>
            <a:ext cx="24627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9" name="Google Shape;409;p38"/>
          <p:cNvSpPr txBox="1"/>
          <p:nvPr>
            <p:ph idx="3" type="subTitle"/>
          </p:nvPr>
        </p:nvSpPr>
        <p:spPr>
          <a:xfrm>
            <a:off x="1671366" y="4215525"/>
            <a:ext cx="24627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10" name="Google Shape;410;p38"/>
          <p:cNvSpPr txBox="1"/>
          <p:nvPr>
            <p:ph idx="4" type="subTitle"/>
          </p:nvPr>
        </p:nvSpPr>
        <p:spPr>
          <a:xfrm>
            <a:off x="5008081" y="4215525"/>
            <a:ext cx="24627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pic>
        <p:nvPicPr>
          <p:cNvPr id="411" name="Google Shape;411;p38"/>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pic>
        <p:nvPicPr>
          <p:cNvPr id="412" name="Google Shape;412;p38"/>
          <p:cNvPicPr preferRelativeResize="0"/>
          <p:nvPr/>
        </p:nvPicPr>
        <p:blipFill rotWithShape="1">
          <a:blip r:embed="rId3">
            <a:alphaModFix/>
          </a:blip>
          <a:srcRect b="18975" l="0" r="-3960" t="0"/>
          <a:stretch/>
        </p:blipFill>
        <p:spPr>
          <a:xfrm rot="5400000">
            <a:off x="-260802" y="3289375"/>
            <a:ext cx="2198725" cy="1677125"/>
          </a:xfrm>
          <a:prstGeom prst="rect">
            <a:avLst/>
          </a:prstGeom>
          <a:noFill/>
          <a:ln>
            <a:noFill/>
          </a:ln>
        </p:spPr>
      </p:pic>
      <p:sp>
        <p:nvSpPr>
          <p:cNvPr id="413" name="Google Shape;413;p38"/>
          <p:cNvSpPr/>
          <p:nvPr/>
        </p:nvSpPr>
        <p:spPr>
          <a:xfrm>
            <a:off x="159100" y="93998"/>
            <a:ext cx="1108259" cy="383525"/>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p38"/>
          <p:cNvPicPr preferRelativeResize="0"/>
          <p:nvPr/>
        </p:nvPicPr>
        <p:blipFill rotWithShape="1">
          <a:blip r:embed="rId3">
            <a:alphaModFix/>
          </a:blip>
          <a:srcRect b="18975" l="0" r="-3960" t="0"/>
          <a:stretch/>
        </p:blipFill>
        <p:spPr>
          <a:xfrm flipH="1" rot="-5400000">
            <a:off x="7206073" y="3205575"/>
            <a:ext cx="2198725" cy="1677125"/>
          </a:xfrm>
          <a:prstGeom prst="rect">
            <a:avLst/>
          </a:prstGeom>
          <a:noFill/>
          <a:ln>
            <a:noFill/>
          </a:ln>
        </p:spPr>
      </p:pic>
      <p:sp>
        <p:nvSpPr>
          <p:cNvPr id="415" name="Google Shape;415;p38"/>
          <p:cNvSpPr/>
          <p:nvPr/>
        </p:nvSpPr>
        <p:spPr>
          <a:xfrm>
            <a:off x="5537350" y="111778"/>
            <a:ext cx="1169822" cy="383511"/>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8"/>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8"/>
          <p:cNvSpPr txBox="1"/>
          <p:nvPr>
            <p:ph idx="5" type="subTitle"/>
          </p:nvPr>
        </p:nvSpPr>
        <p:spPr>
          <a:xfrm>
            <a:off x="2112066" y="2050500"/>
            <a:ext cx="1581300" cy="38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18" name="Google Shape;418;p38"/>
          <p:cNvSpPr txBox="1"/>
          <p:nvPr>
            <p:ph idx="6" type="subTitle"/>
          </p:nvPr>
        </p:nvSpPr>
        <p:spPr>
          <a:xfrm>
            <a:off x="5448781" y="2050500"/>
            <a:ext cx="1581300" cy="38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19" name="Google Shape;419;p38"/>
          <p:cNvSpPr txBox="1"/>
          <p:nvPr>
            <p:ph idx="7" type="subTitle"/>
          </p:nvPr>
        </p:nvSpPr>
        <p:spPr>
          <a:xfrm>
            <a:off x="2112066" y="3702475"/>
            <a:ext cx="1581300" cy="38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20" name="Google Shape;420;p38"/>
          <p:cNvSpPr txBox="1"/>
          <p:nvPr>
            <p:ph idx="8" type="subTitle"/>
          </p:nvPr>
        </p:nvSpPr>
        <p:spPr>
          <a:xfrm>
            <a:off x="5448781" y="3702475"/>
            <a:ext cx="1581300" cy="38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12_1">
    <p:spTree>
      <p:nvGrpSpPr>
        <p:cNvPr id="421" name="Shape 421"/>
        <p:cNvGrpSpPr/>
        <p:nvPr/>
      </p:nvGrpSpPr>
      <p:grpSpPr>
        <a:xfrm>
          <a:off x="0" y="0"/>
          <a:ext cx="0" cy="0"/>
          <a:chOff x="0" y="0"/>
          <a:chExt cx="0" cy="0"/>
        </a:xfrm>
      </p:grpSpPr>
      <p:sp>
        <p:nvSpPr>
          <p:cNvPr id="422" name="Google Shape;422;p39"/>
          <p:cNvSpPr txBox="1"/>
          <p:nvPr>
            <p:ph type="title"/>
          </p:nvPr>
        </p:nvSpPr>
        <p:spPr>
          <a:xfrm>
            <a:off x="713225" y="5402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23" name="Google Shape;423;p39"/>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424" name="Google Shape;424;p39"/>
          <p:cNvSpPr/>
          <p:nvPr/>
        </p:nvSpPr>
        <p:spPr>
          <a:xfrm>
            <a:off x="159100" y="93998"/>
            <a:ext cx="1108259" cy="383525"/>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39"/>
          <p:cNvPicPr preferRelativeResize="0"/>
          <p:nvPr/>
        </p:nvPicPr>
        <p:blipFill rotWithShape="1">
          <a:blip r:embed="rId3">
            <a:alphaModFix/>
          </a:blip>
          <a:srcRect b="18975" l="0" r="-3960" t="0"/>
          <a:stretch/>
        </p:blipFill>
        <p:spPr>
          <a:xfrm flipH="1" rot="-5400000">
            <a:off x="7206073" y="3205575"/>
            <a:ext cx="2198725" cy="1677125"/>
          </a:xfrm>
          <a:prstGeom prst="rect">
            <a:avLst/>
          </a:prstGeom>
          <a:noFill/>
          <a:ln>
            <a:noFill/>
          </a:ln>
        </p:spPr>
      </p:pic>
      <p:sp>
        <p:nvSpPr>
          <p:cNvPr id="426" name="Google Shape;426;p39"/>
          <p:cNvSpPr/>
          <p:nvPr/>
        </p:nvSpPr>
        <p:spPr>
          <a:xfrm>
            <a:off x="5537350" y="111778"/>
            <a:ext cx="1169822" cy="383511"/>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9"/>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9"/>
          <p:cNvSpPr txBox="1"/>
          <p:nvPr>
            <p:ph hasCustomPrompt="1" idx="2" type="title"/>
          </p:nvPr>
        </p:nvSpPr>
        <p:spPr>
          <a:xfrm>
            <a:off x="4102925" y="2166630"/>
            <a:ext cx="938100" cy="3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29" name="Google Shape;429;p39"/>
          <p:cNvSpPr txBox="1"/>
          <p:nvPr>
            <p:ph hasCustomPrompt="1" idx="3" type="title"/>
          </p:nvPr>
        </p:nvSpPr>
        <p:spPr>
          <a:xfrm>
            <a:off x="6675425" y="2166630"/>
            <a:ext cx="938100" cy="3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0" name="Google Shape;430;p39"/>
          <p:cNvSpPr txBox="1"/>
          <p:nvPr>
            <p:ph hasCustomPrompt="1" idx="4" type="title"/>
          </p:nvPr>
        </p:nvSpPr>
        <p:spPr>
          <a:xfrm>
            <a:off x="1530425" y="2166630"/>
            <a:ext cx="938100" cy="324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1" name="Google Shape;431;p39"/>
          <p:cNvSpPr txBox="1"/>
          <p:nvPr>
            <p:ph idx="1" type="subTitle"/>
          </p:nvPr>
        </p:nvSpPr>
        <p:spPr>
          <a:xfrm>
            <a:off x="1117775" y="3095405"/>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432" name="Google Shape;432;p39"/>
          <p:cNvSpPr txBox="1"/>
          <p:nvPr>
            <p:ph idx="5" type="subTitle"/>
          </p:nvPr>
        </p:nvSpPr>
        <p:spPr>
          <a:xfrm>
            <a:off x="953525" y="3600230"/>
            <a:ext cx="20919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433" name="Google Shape;433;p39"/>
          <p:cNvSpPr txBox="1"/>
          <p:nvPr>
            <p:ph idx="6" type="subTitle"/>
          </p:nvPr>
        </p:nvSpPr>
        <p:spPr>
          <a:xfrm>
            <a:off x="3690275" y="3095405"/>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434" name="Google Shape;434;p39"/>
          <p:cNvSpPr txBox="1"/>
          <p:nvPr>
            <p:ph idx="7" type="subTitle"/>
          </p:nvPr>
        </p:nvSpPr>
        <p:spPr>
          <a:xfrm>
            <a:off x="3526025" y="3600230"/>
            <a:ext cx="20919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435" name="Google Shape;435;p39"/>
          <p:cNvSpPr txBox="1"/>
          <p:nvPr>
            <p:ph idx="8" type="subTitle"/>
          </p:nvPr>
        </p:nvSpPr>
        <p:spPr>
          <a:xfrm>
            <a:off x="6262775" y="3095405"/>
            <a:ext cx="1763400" cy="3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Chewy"/>
              <a:buNone/>
              <a:defRPr>
                <a:solidFill>
                  <a:schemeClr val="dk1"/>
                </a:solidFill>
                <a:latin typeface="Chewy"/>
                <a:ea typeface="Chewy"/>
                <a:cs typeface="Chewy"/>
                <a:sym typeface="Chewy"/>
              </a:defRPr>
            </a:lvl1pPr>
            <a:lvl2pPr lvl="1" rtl="0" algn="ctr">
              <a:spcBef>
                <a:spcPts val="0"/>
              </a:spcBef>
              <a:spcAft>
                <a:spcPts val="0"/>
              </a:spcAft>
              <a:buClr>
                <a:schemeClr val="dk1"/>
              </a:buClr>
              <a:buSzPts val="1800"/>
              <a:buFont typeface="Chewy"/>
              <a:buNone/>
              <a:defRPr sz="1800">
                <a:solidFill>
                  <a:schemeClr val="dk1"/>
                </a:solidFill>
                <a:latin typeface="Chewy"/>
                <a:ea typeface="Chewy"/>
                <a:cs typeface="Chewy"/>
                <a:sym typeface="Chewy"/>
              </a:defRPr>
            </a:lvl2pPr>
            <a:lvl3pPr lvl="2"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3pPr>
            <a:lvl4pPr lvl="3"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4pPr>
            <a:lvl5pPr lvl="4"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5pPr>
            <a:lvl6pPr lvl="5"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6pPr>
            <a:lvl7pPr lvl="6"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7pPr>
            <a:lvl8pPr lvl="7" rtl="0" algn="ctr">
              <a:spcBef>
                <a:spcPts val="1600"/>
              </a:spcBef>
              <a:spcAft>
                <a:spcPts val="0"/>
              </a:spcAft>
              <a:buClr>
                <a:schemeClr val="dk1"/>
              </a:buClr>
              <a:buSzPts val="1800"/>
              <a:buFont typeface="Chewy"/>
              <a:buNone/>
              <a:defRPr sz="1800">
                <a:solidFill>
                  <a:schemeClr val="dk1"/>
                </a:solidFill>
                <a:latin typeface="Chewy"/>
                <a:ea typeface="Chewy"/>
                <a:cs typeface="Chewy"/>
                <a:sym typeface="Chewy"/>
              </a:defRPr>
            </a:lvl8pPr>
            <a:lvl9pPr lvl="8" rtl="0" algn="ctr">
              <a:spcBef>
                <a:spcPts val="1600"/>
              </a:spcBef>
              <a:spcAft>
                <a:spcPts val="1600"/>
              </a:spcAft>
              <a:buClr>
                <a:schemeClr val="dk1"/>
              </a:buClr>
              <a:buSzPts val="1800"/>
              <a:buFont typeface="Chewy"/>
              <a:buNone/>
              <a:defRPr sz="1800">
                <a:solidFill>
                  <a:schemeClr val="dk1"/>
                </a:solidFill>
                <a:latin typeface="Chewy"/>
                <a:ea typeface="Chewy"/>
                <a:cs typeface="Chewy"/>
                <a:sym typeface="Chewy"/>
              </a:defRPr>
            </a:lvl9pPr>
          </a:lstStyle>
          <a:p/>
        </p:txBody>
      </p:sp>
      <p:sp>
        <p:nvSpPr>
          <p:cNvPr id="436" name="Google Shape;436;p39"/>
          <p:cNvSpPr txBox="1"/>
          <p:nvPr>
            <p:ph idx="9" type="subTitle"/>
          </p:nvPr>
        </p:nvSpPr>
        <p:spPr>
          <a:xfrm>
            <a:off x="6098525" y="3600230"/>
            <a:ext cx="20919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pic>
        <p:nvPicPr>
          <p:cNvPr id="437" name="Google Shape;437;p39"/>
          <p:cNvPicPr preferRelativeResize="0"/>
          <p:nvPr/>
        </p:nvPicPr>
        <p:blipFill>
          <a:blip r:embed="rId4">
            <a:alphaModFix/>
          </a:blip>
          <a:stretch>
            <a:fillRect/>
          </a:stretch>
        </p:blipFill>
        <p:spPr>
          <a:xfrm>
            <a:off x="800100" y="4780750"/>
            <a:ext cx="609600" cy="2627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lumn left">
  <p:cSld name="CUSTOM_13">
    <p:spTree>
      <p:nvGrpSpPr>
        <p:cNvPr id="438" name="Shape 438"/>
        <p:cNvGrpSpPr/>
        <p:nvPr/>
      </p:nvGrpSpPr>
      <p:grpSpPr>
        <a:xfrm>
          <a:off x="0" y="0"/>
          <a:ext cx="0" cy="0"/>
          <a:chOff x="0" y="0"/>
          <a:chExt cx="0" cy="0"/>
        </a:xfrm>
      </p:grpSpPr>
      <p:sp>
        <p:nvSpPr>
          <p:cNvPr id="439" name="Google Shape;439;p40"/>
          <p:cNvSpPr txBox="1"/>
          <p:nvPr>
            <p:ph type="title"/>
          </p:nvPr>
        </p:nvSpPr>
        <p:spPr>
          <a:xfrm>
            <a:off x="1213475" y="1835510"/>
            <a:ext cx="273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0" name="Google Shape;440;p40"/>
          <p:cNvSpPr txBox="1"/>
          <p:nvPr>
            <p:ph idx="1" type="subTitle"/>
          </p:nvPr>
        </p:nvSpPr>
        <p:spPr>
          <a:xfrm>
            <a:off x="1200150" y="2498841"/>
            <a:ext cx="2816400" cy="811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pic>
        <p:nvPicPr>
          <p:cNvPr id="441" name="Google Shape;441;p40"/>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pic>
        <p:nvPicPr>
          <p:cNvPr id="442" name="Google Shape;442;p40"/>
          <p:cNvPicPr preferRelativeResize="0"/>
          <p:nvPr/>
        </p:nvPicPr>
        <p:blipFill>
          <a:blip r:embed="rId3">
            <a:alphaModFix/>
          </a:blip>
          <a:stretch>
            <a:fillRect/>
          </a:stretch>
        </p:blipFill>
        <p:spPr>
          <a:xfrm>
            <a:off x="957775" y="4809325"/>
            <a:ext cx="609600" cy="262750"/>
          </a:xfrm>
          <a:prstGeom prst="rect">
            <a:avLst/>
          </a:prstGeom>
          <a:noFill/>
          <a:ln>
            <a:noFill/>
          </a:ln>
        </p:spPr>
      </p:pic>
      <p:sp>
        <p:nvSpPr>
          <p:cNvPr id="443" name="Google Shape;443;p40"/>
          <p:cNvSpPr/>
          <p:nvPr/>
        </p:nvSpPr>
        <p:spPr>
          <a:xfrm>
            <a:off x="387700" y="93998"/>
            <a:ext cx="1108259" cy="383525"/>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0"/>
          <p:cNvSpPr/>
          <p:nvPr/>
        </p:nvSpPr>
        <p:spPr>
          <a:xfrm>
            <a:off x="5765950" y="111778"/>
            <a:ext cx="1169822" cy="383511"/>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40"/>
          <p:cNvPicPr preferRelativeResize="0"/>
          <p:nvPr/>
        </p:nvPicPr>
        <p:blipFill rotWithShape="1">
          <a:blip r:embed="rId4">
            <a:alphaModFix/>
          </a:blip>
          <a:srcRect b="0" l="36342" r="0" t="18864"/>
          <a:stretch/>
        </p:blipFill>
        <p:spPr>
          <a:xfrm rot="-5400000">
            <a:off x="139875" y="3603975"/>
            <a:ext cx="1399650" cy="1679400"/>
          </a:xfrm>
          <a:prstGeom prst="rect">
            <a:avLst/>
          </a:prstGeom>
          <a:noFill/>
          <a:ln>
            <a:noFill/>
          </a:ln>
        </p:spPr>
      </p:pic>
      <p:sp>
        <p:nvSpPr>
          <p:cNvPr id="446" name="Google Shape;446;p40"/>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lumn right">
  <p:cSld name="CUSTOM_13_1">
    <p:spTree>
      <p:nvGrpSpPr>
        <p:cNvPr id="447" name="Shape 447"/>
        <p:cNvGrpSpPr/>
        <p:nvPr/>
      </p:nvGrpSpPr>
      <p:grpSpPr>
        <a:xfrm>
          <a:off x="0" y="0"/>
          <a:ext cx="0" cy="0"/>
          <a:chOff x="0" y="0"/>
          <a:chExt cx="0" cy="0"/>
        </a:xfrm>
      </p:grpSpPr>
      <p:sp>
        <p:nvSpPr>
          <p:cNvPr id="448" name="Google Shape;448;p41"/>
          <p:cNvSpPr txBox="1"/>
          <p:nvPr>
            <p:ph type="title"/>
          </p:nvPr>
        </p:nvSpPr>
        <p:spPr>
          <a:xfrm>
            <a:off x="6157050" y="1848934"/>
            <a:ext cx="1771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9" name="Google Shape;449;p41"/>
          <p:cNvSpPr txBox="1"/>
          <p:nvPr>
            <p:ph idx="1" type="subTitle"/>
          </p:nvPr>
        </p:nvSpPr>
        <p:spPr>
          <a:xfrm>
            <a:off x="5109100" y="2357726"/>
            <a:ext cx="2819400" cy="1107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Font typeface="Quicksand Light"/>
              <a:buNone/>
              <a:defRPr sz="1400">
                <a:latin typeface="Quicksand Light"/>
                <a:ea typeface="Quicksand Light"/>
                <a:cs typeface="Quicksand Light"/>
                <a:sym typeface="Quicksand Light"/>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pic>
        <p:nvPicPr>
          <p:cNvPr id="450" name="Google Shape;450;p41"/>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451" name="Google Shape;451;p41"/>
          <p:cNvSpPr/>
          <p:nvPr/>
        </p:nvSpPr>
        <p:spPr>
          <a:xfrm>
            <a:off x="2254600" y="65423"/>
            <a:ext cx="1108259" cy="383525"/>
          </a:xfrm>
          <a:custGeom>
            <a:rect b="b" l="l" r="r" t="t"/>
            <a:pathLst>
              <a:path extrusionOk="0" h="27380" w="79119">
                <a:moveTo>
                  <a:pt x="33405" y="1"/>
                </a:moveTo>
                <a:cubicBezTo>
                  <a:pt x="22984" y="1"/>
                  <a:pt x="17736" y="9389"/>
                  <a:pt x="22123" y="15932"/>
                </a:cubicBezTo>
                <a:cubicBezTo>
                  <a:pt x="22123" y="15932"/>
                  <a:pt x="19113" y="15154"/>
                  <a:pt x="16014" y="15154"/>
                </a:cubicBezTo>
                <a:cubicBezTo>
                  <a:pt x="13514" y="15154"/>
                  <a:pt x="10931" y="15670"/>
                  <a:pt x="10414" y="17736"/>
                </a:cubicBezTo>
                <a:cubicBezTo>
                  <a:pt x="9209" y="22131"/>
                  <a:pt x="6543" y="20836"/>
                  <a:pt x="4994" y="21442"/>
                </a:cubicBezTo>
                <a:cubicBezTo>
                  <a:pt x="3444" y="22131"/>
                  <a:pt x="4477" y="24280"/>
                  <a:pt x="689" y="24280"/>
                </a:cubicBezTo>
                <a:lnTo>
                  <a:pt x="0" y="24280"/>
                </a:lnTo>
                <a:lnTo>
                  <a:pt x="0" y="26174"/>
                </a:lnTo>
                <a:cubicBezTo>
                  <a:pt x="9898" y="26518"/>
                  <a:pt x="22557" y="26952"/>
                  <a:pt x="32716" y="27297"/>
                </a:cubicBezTo>
                <a:cubicBezTo>
                  <a:pt x="34955" y="27379"/>
                  <a:pt x="36677" y="27379"/>
                  <a:pt x="38054" y="27379"/>
                </a:cubicBezTo>
                <a:cubicBezTo>
                  <a:pt x="48813" y="27379"/>
                  <a:pt x="37365" y="25313"/>
                  <a:pt x="44852" y="24969"/>
                </a:cubicBezTo>
                <a:cubicBezTo>
                  <a:pt x="51740" y="24714"/>
                  <a:pt x="69648" y="24714"/>
                  <a:pt x="76191" y="23935"/>
                </a:cubicBezTo>
                <a:cubicBezTo>
                  <a:pt x="76535" y="23935"/>
                  <a:pt x="76880" y="23935"/>
                  <a:pt x="77142" y="23853"/>
                </a:cubicBezTo>
                <a:cubicBezTo>
                  <a:pt x="78085" y="23681"/>
                  <a:pt x="78602" y="23508"/>
                  <a:pt x="78691" y="23336"/>
                </a:cubicBezTo>
                <a:cubicBezTo>
                  <a:pt x="79118" y="21869"/>
                  <a:pt x="75764" y="22131"/>
                  <a:pt x="67327" y="21442"/>
                </a:cubicBezTo>
                <a:cubicBezTo>
                  <a:pt x="58889" y="20836"/>
                  <a:pt x="65088" y="20492"/>
                  <a:pt x="64826" y="18253"/>
                </a:cubicBezTo>
                <a:cubicBezTo>
                  <a:pt x="64572" y="15932"/>
                  <a:pt x="60095" y="11710"/>
                  <a:pt x="49935" y="11193"/>
                </a:cubicBezTo>
                <a:cubicBezTo>
                  <a:pt x="49247" y="11111"/>
                  <a:pt x="48641" y="11111"/>
                  <a:pt x="48041" y="11111"/>
                </a:cubicBezTo>
                <a:cubicBezTo>
                  <a:pt x="47180" y="11111"/>
                  <a:pt x="46402" y="11193"/>
                  <a:pt x="45713" y="11193"/>
                </a:cubicBezTo>
                <a:cubicBezTo>
                  <a:pt x="45541" y="11193"/>
                  <a:pt x="45458" y="11193"/>
                  <a:pt x="45286" y="11283"/>
                </a:cubicBezTo>
                <a:cubicBezTo>
                  <a:pt x="45369" y="11021"/>
                  <a:pt x="45369" y="10766"/>
                  <a:pt x="45369" y="10594"/>
                </a:cubicBezTo>
                <a:cubicBezTo>
                  <a:pt x="45803" y="6544"/>
                  <a:pt x="44597" y="2239"/>
                  <a:pt x="37965" y="607"/>
                </a:cubicBezTo>
                <a:cubicBezTo>
                  <a:pt x="36332" y="173"/>
                  <a:pt x="34783" y="1"/>
                  <a:pt x="334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1"/>
          <p:cNvSpPr/>
          <p:nvPr/>
        </p:nvSpPr>
        <p:spPr>
          <a:xfrm>
            <a:off x="7632850" y="83203"/>
            <a:ext cx="1169822" cy="383511"/>
          </a:xfrm>
          <a:custGeom>
            <a:rect b="b" l="l" r="r" t="t"/>
            <a:pathLst>
              <a:path extrusionOk="0" h="27379" w="83514">
                <a:moveTo>
                  <a:pt x="51658" y="0"/>
                </a:moveTo>
                <a:cubicBezTo>
                  <a:pt x="41327" y="0"/>
                  <a:pt x="36071" y="9388"/>
                  <a:pt x="40466" y="15931"/>
                </a:cubicBezTo>
                <a:cubicBezTo>
                  <a:pt x="40466" y="15931"/>
                  <a:pt x="37366" y="15153"/>
                  <a:pt x="34350" y="15153"/>
                </a:cubicBezTo>
                <a:cubicBezTo>
                  <a:pt x="31767" y="15153"/>
                  <a:pt x="29273" y="15669"/>
                  <a:pt x="28757" y="17736"/>
                </a:cubicBezTo>
                <a:cubicBezTo>
                  <a:pt x="27551" y="22130"/>
                  <a:pt x="24879" y="20835"/>
                  <a:pt x="23329" y="21441"/>
                </a:cubicBezTo>
                <a:cubicBezTo>
                  <a:pt x="21780" y="22130"/>
                  <a:pt x="22813" y="24279"/>
                  <a:pt x="19025" y="24279"/>
                </a:cubicBezTo>
                <a:lnTo>
                  <a:pt x="18508" y="24279"/>
                </a:lnTo>
                <a:cubicBezTo>
                  <a:pt x="18336" y="24196"/>
                  <a:pt x="17991" y="24196"/>
                  <a:pt x="17737" y="24196"/>
                </a:cubicBezTo>
                <a:cubicBezTo>
                  <a:pt x="12571" y="24196"/>
                  <a:pt x="1" y="25484"/>
                  <a:pt x="1806" y="25574"/>
                </a:cubicBezTo>
                <a:cubicBezTo>
                  <a:pt x="3617" y="25746"/>
                  <a:pt x="31767" y="26607"/>
                  <a:pt x="51052" y="27296"/>
                </a:cubicBezTo>
                <a:cubicBezTo>
                  <a:pt x="53208" y="27296"/>
                  <a:pt x="54930" y="27378"/>
                  <a:pt x="56307" y="27378"/>
                </a:cubicBezTo>
                <a:cubicBezTo>
                  <a:pt x="67066" y="27378"/>
                  <a:pt x="55701" y="25312"/>
                  <a:pt x="63195" y="24968"/>
                </a:cubicBezTo>
                <a:cubicBezTo>
                  <a:pt x="67500" y="24796"/>
                  <a:pt x="76020" y="24796"/>
                  <a:pt x="83513" y="24541"/>
                </a:cubicBezTo>
                <a:lnTo>
                  <a:pt x="83513" y="21269"/>
                </a:lnTo>
                <a:cubicBezTo>
                  <a:pt x="78430" y="20753"/>
                  <a:pt x="83341" y="20236"/>
                  <a:pt x="83169" y="18252"/>
                </a:cubicBezTo>
                <a:cubicBezTo>
                  <a:pt x="82907" y="15931"/>
                  <a:pt x="78348" y="11626"/>
                  <a:pt x="68189" y="11192"/>
                </a:cubicBezTo>
                <a:cubicBezTo>
                  <a:pt x="67582" y="11110"/>
                  <a:pt x="66983" y="11110"/>
                  <a:pt x="66377" y="11110"/>
                </a:cubicBezTo>
                <a:cubicBezTo>
                  <a:pt x="65344" y="11110"/>
                  <a:pt x="64483" y="11192"/>
                  <a:pt x="63622" y="11192"/>
                </a:cubicBezTo>
                <a:cubicBezTo>
                  <a:pt x="63794" y="10332"/>
                  <a:pt x="63884" y="9388"/>
                  <a:pt x="63794" y="8437"/>
                </a:cubicBezTo>
                <a:cubicBezTo>
                  <a:pt x="63794" y="8183"/>
                  <a:pt x="63712" y="8010"/>
                  <a:pt x="63712" y="7749"/>
                </a:cubicBezTo>
                <a:cubicBezTo>
                  <a:pt x="63278" y="4739"/>
                  <a:pt x="61384" y="1811"/>
                  <a:pt x="56307" y="606"/>
                </a:cubicBezTo>
                <a:cubicBezTo>
                  <a:pt x="54668" y="172"/>
                  <a:pt x="53118" y="0"/>
                  <a:pt x="516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41"/>
          <p:cNvPicPr preferRelativeResize="0"/>
          <p:nvPr/>
        </p:nvPicPr>
        <p:blipFill>
          <a:blip r:embed="rId3">
            <a:alphaModFix/>
          </a:blip>
          <a:stretch>
            <a:fillRect/>
          </a:stretch>
        </p:blipFill>
        <p:spPr>
          <a:xfrm>
            <a:off x="1058424" y="4533755"/>
            <a:ext cx="1104900" cy="609745"/>
          </a:xfrm>
          <a:prstGeom prst="rect">
            <a:avLst/>
          </a:prstGeom>
          <a:noFill/>
          <a:ln>
            <a:noFill/>
          </a:ln>
        </p:spPr>
      </p:pic>
      <p:pic>
        <p:nvPicPr>
          <p:cNvPr id="454" name="Google Shape;454;p41"/>
          <p:cNvPicPr preferRelativeResize="0"/>
          <p:nvPr/>
        </p:nvPicPr>
        <p:blipFill rotWithShape="1">
          <a:blip r:embed="rId4">
            <a:alphaModFix/>
          </a:blip>
          <a:srcRect b="33334" l="0" r="41547" t="20166"/>
          <a:stretch/>
        </p:blipFill>
        <p:spPr>
          <a:xfrm rot="5400000">
            <a:off x="7390875" y="3385625"/>
            <a:ext cx="2348950" cy="1195399"/>
          </a:xfrm>
          <a:prstGeom prst="rect">
            <a:avLst/>
          </a:prstGeom>
          <a:noFill/>
          <a:ln>
            <a:noFill/>
          </a:ln>
        </p:spPr>
      </p:pic>
      <p:sp>
        <p:nvSpPr>
          <p:cNvPr id="455" name="Google Shape;455;p41"/>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1">
  <p:cSld name="CUSTOM_14">
    <p:spTree>
      <p:nvGrpSpPr>
        <p:cNvPr id="456" name="Shape 456"/>
        <p:cNvGrpSpPr/>
        <p:nvPr/>
      </p:nvGrpSpPr>
      <p:grpSpPr>
        <a:xfrm>
          <a:off x="0" y="0"/>
          <a:ext cx="0" cy="0"/>
          <a:chOff x="0" y="0"/>
          <a:chExt cx="0" cy="0"/>
        </a:xfrm>
      </p:grpSpPr>
      <p:grpSp>
        <p:nvGrpSpPr>
          <p:cNvPr id="457" name="Google Shape;457;p42"/>
          <p:cNvGrpSpPr/>
          <p:nvPr/>
        </p:nvGrpSpPr>
        <p:grpSpPr>
          <a:xfrm>
            <a:off x="-5478" y="2078280"/>
            <a:ext cx="9144043" cy="3063541"/>
            <a:chOff x="1056325" y="3631825"/>
            <a:chExt cx="5501500" cy="1843175"/>
          </a:xfrm>
        </p:grpSpPr>
        <p:sp>
          <p:nvSpPr>
            <p:cNvPr id="458" name="Google Shape;458;p42"/>
            <p:cNvSpPr/>
            <p:nvPr/>
          </p:nvSpPr>
          <p:spPr>
            <a:xfrm>
              <a:off x="4799400" y="3631825"/>
              <a:ext cx="275525" cy="394525"/>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2"/>
            <p:cNvSpPr/>
            <p:nvPr/>
          </p:nvSpPr>
          <p:spPr>
            <a:xfrm>
              <a:off x="2248725" y="3677625"/>
              <a:ext cx="282075" cy="396075"/>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2"/>
            <p:cNvSpPr/>
            <p:nvPr/>
          </p:nvSpPr>
          <p:spPr>
            <a:xfrm>
              <a:off x="2425225" y="3731525"/>
              <a:ext cx="19475" cy="23625"/>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2"/>
            <p:cNvSpPr/>
            <p:nvPr/>
          </p:nvSpPr>
          <p:spPr>
            <a:xfrm>
              <a:off x="3959975" y="3953150"/>
              <a:ext cx="217325" cy="6550"/>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2"/>
            <p:cNvSpPr/>
            <p:nvPr/>
          </p:nvSpPr>
          <p:spPr>
            <a:xfrm>
              <a:off x="2343450" y="4080225"/>
              <a:ext cx="25" cy="25"/>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2"/>
            <p:cNvSpPr/>
            <p:nvPr/>
          </p:nvSpPr>
          <p:spPr>
            <a:xfrm>
              <a:off x="2616875" y="4034925"/>
              <a:ext cx="25" cy="25"/>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2"/>
            <p:cNvSpPr/>
            <p:nvPr/>
          </p:nvSpPr>
          <p:spPr>
            <a:xfrm>
              <a:off x="5996125" y="4256725"/>
              <a:ext cx="25" cy="25"/>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2"/>
            <p:cNvSpPr/>
            <p:nvPr/>
          </p:nvSpPr>
          <p:spPr>
            <a:xfrm>
              <a:off x="6021950" y="4263075"/>
              <a:ext cx="4325" cy="2275"/>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2"/>
            <p:cNvSpPr/>
            <p:nvPr/>
          </p:nvSpPr>
          <p:spPr>
            <a:xfrm>
              <a:off x="4459325" y="3976900"/>
              <a:ext cx="238850" cy="21550"/>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2"/>
            <p:cNvSpPr/>
            <p:nvPr/>
          </p:nvSpPr>
          <p:spPr>
            <a:xfrm>
              <a:off x="1437375" y="4314750"/>
              <a:ext cx="2075" cy="25"/>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2"/>
            <p:cNvSpPr/>
            <p:nvPr/>
          </p:nvSpPr>
          <p:spPr>
            <a:xfrm>
              <a:off x="1291000" y="4338500"/>
              <a:ext cx="81825" cy="30175"/>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2"/>
            <p:cNvSpPr/>
            <p:nvPr/>
          </p:nvSpPr>
          <p:spPr>
            <a:xfrm>
              <a:off x="1402925" y="4325600"/>
              <a:ext cx="2100" cy="2075"/>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2"/>
            <p:cNvSpPr/>
            <p:nvPr/>
          </p:nvSpPr>
          <p:spPr>
            <a:xfrm>
              <a:off x="1056325" y="4102025"/>
              <a:ext cx="5096850" cy="1372975"/>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2"/>
            <p:cNvSpPr/>
            <p:nvPr/>
          </p:nvSpPr>
          <p:spPr>
            <a:xfrm>
              <a:off x="1409300" y="4323350"/>
              <a:ext cx="2275" cy="2275"/>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2"/>
            <p:cNvSpPr/>
            <p:nvPr/>
          </p:nvSpPr>
          <p:spPr>
            <a:xfrm>
              <a:off x="2321925" y="4080225"/>
              <a:ext cx="21550" cy="4325"/>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2"/>
            <p:cNvSpPr/>
            <p:nvPr/>
          </p:nvSpPr>
          <p:spPr>
            <a:xfrm>
              <a:off x="3107625" y="3847700"/>
              <a:ext cx="110825" cy="165725"/>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2"/>
            <p:cNvSpPr/>
            <p:nvPr/>
          </p:nvSpPr>
          <p:spPr>
            <a:xfrm>
              <a:off x="1056325" y="3698850"/>
              <a:ext cx="5501500" cy="1776150"/>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2">
  <p:cSld name="CUSTOM_14_1">
    <p:spTree>
      <p:nvGrpSpPr>
        <p:cNvPr id="475" name="Shape 475"/>
        <p:cNvGrpSpPr/>
        <p:nvPr/>
      </p:nvGrpSpPr>
      <p:grpSpPr>
        <a:xfrm>
          <a:off x="0" y="0"/>
          <a:ext cx="0" cy="0"/>
          <a:chOff x="0" y="0"/>
          <a:chExt cx="0" cy="0"/>
        </a:xfrm>
      </p:grpSpPr>
      <p:grpSp>
        <p:nvGrpSpPr>
          <p:cNvPr id="476" name="Google Shape;476;p43"/>
          <p:cNvGrpSpPr/>
          <p:nvPr/>
        </p:nvGrpSpPr>
        <p:grpSpPr>
          <a:xfrm>
            <a:off x="0" y="0"/>
            <a:ext cx="5353029" cy="5143500"/>
            <a:chOff x="-381000" y="0"/>
            <a:chExt cx="5353029" cy="5143500"/>
          </a:xfrm>
        </p:grpSpPr>
        <p:sp>
          <p:nvSpPr>
            <p:cNvPr id="477" name="Google Shape;477;p43"/>
            <p:cNvSpPr/>
            <p:nvPr/>
          </p:nvSpPr>
          <p:spPr>
            <a:xfrm rot="-5400000">
              <a:off x="980905" y="1147776"/>
              <a:ext cx="5134295" cy="2847954"/>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chemeClr val="accent1"/>
            </a:solidFill>
            <a:ln>
              <a:noFill/>
            </a:ln>
            <a:effectLst>
              <a:outerShdw rotWithShape="0" algn="bl" dir="4980000" dist="95250">
                <a:schemeClr val="accent3">
                  <a:alpha val="2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3"/>
            <p:cNvSpPr/>
            <p:nvPr/>
          </p:nvSpPr>
          <p:spPr>
            <a:xfrm>
              <a:off x="-381000" y="0"/>
              <a:ext cx="2514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43"/>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3">
  <p:cSld name="CUSTOM_14_1_1">
    <p:spTree>
      <p:nvGrpSpPr>
        <p:cNvPr id="480" name="Shape 480"/>
        <p:cNvGrpSpPr/>
        <p:nvPr/>
      </p:nvGrpSpPr>
      <p:grpSpPr>
        <a:xfrm>
          <a:off x="0" y="0"/>
          <a:ext cx="0" cy="0"/>
          <a:chOff x="0" y="0"/>
          <a:chExt cx="0" cy="0"/>
        </a:xfrm>
      </p:grpSpPr>
      <p:pic>
        <p:nvPicPr>
          <p:cNvPr id="481" name="Google Shape;481;p44"/>
          <p:cNvPicPr preferRelativeResize="0"/>
          <p:nvPr/>
        </p:nvPicPr>
        <p:blipFill rotWithShape="1">
          <a:blip r:embed="rId2">
            <a:alphaModFix/>
          </a:blip>
          <a:srcRect b="29263" l="0" r="0" t="0"/>
          <a:stretch/>
        </p:blipFill>
        <p:spPr>
          <a:xfrm>
            <a:off x="0" y="4581525"/>
            <a:ext cx="9144000" cy="572700"/>
          </a:xfrm>
          <a:prstGeom prst="rect">
            <a:avLst/>
          </a:prstGeom>
          <a:noFill/>
          <a:ln>
            <a:noFill/>
          </a:ln>
        </p:spPr>
      </p:pic>
      <p:sp>
        <p:nvSpPr>
          <p:cNvPr id="482" name="Google Shape;482;p44"/>
          <p:cNvSpPr/>
          <p:nvPr/>
        </p:nvSpPr>
        <p:spPr>
          <a:xfrm>
            <a:off x="-5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4"/>
          <p:cNvSpPr/>
          <p:nvPr/>
        </p:nvSpPr>
        <p:spPr>
          <a:xfrm flipH="1">
            <a:off x="7252475" y="0"/>
            <a:ext cx="1897005" cy="1352519"/>
          </a:xfrm>
          <a:custGeom>
            <a:rect b="b" l="l" r="r" t="t"/>
            <a:pathLst>
              <a:path extrusionOk="0" h="203616" w="285586">
                <a:moveTo>
                  <a:pt x="149343" y="3563"/>
                </a:moveTo>
                <a:cubicBezTo>
                  <a:pt x="158146" y="3938"/>
                  <a:pt x="175169" y="4117"/>
                  <a:pt x="188269" y="4117"/>
                </a:cubicBezTo>
                <a:cubicBezTo>
                  <a:pt x="192955" y="7486"/>
                  <a:pt x="205307" y="16289"/>
                  <a:pt x="214290" y="22832"/>
                </a:cubicBezTo>
                <a:lnTo>
                  <a:pt x="205307" y="26949"/>
                </a:lnTo>
                <a:lnTo>
                  <a:pt x="175918" y="28267"/>
                </a:lnTo>
                <a:cubicBezTo>
                  <a:pt x="174241" y="27144"/>
                  <a:pt x="172923" y="26395"/>
                  <a:pt x="172175" y="26021"/>
                </a:cubicBezTo>
                <a:cubicBezTo>
                  <a:pt x="168626" y="23955"/>
                  <a:pt x="140929" y="22278"/>
                  <a:pt x="126885" y="21709"/>
                </a:cubicBezTo>
                <a:cubicBezTo>
                  <a:pt x="133443" y="16469"/>
                  <a:pt x="142231" y="9552"/>
                  <a:pt x="149343" y="3563"/>
                </a:cubicBezTo>
                <a:close/>
                <a:moveTo>
                  <a:pt x="25452" y="0"/>
                </a:moveTo>
                <a:cubicBezTo>
                  <a:pt x="20960" y="6737"/>
                  <a:pt x="18340" y="19284"/>
                  <a:pt x="0" y="25647"/>
                </a:cubicBezTo>
                <a:lnTo>
                  <a:pt x="0" y="67942"/>
                </a:lnTo>
                <a:cubicBezTo>
                  <a:pt x="5240" y="68870"/>
                  <a:pt x="10301" y="69439"/>
                  <a:pt x="14792" y="69813"/>
                </a:cubicBezTo>
                <a:cubicBezTo>
                  <a:pt x="36306" y="71116"/>
                  <a:pt x="75981" y="93393"/>
                  <a:pt x="79919" y="96762"/>
                </a:cubicBezTo>
                <a:cubicBezTo>
                  <a:pt x="83842" y="100131"/>
                  <a:pt x="89456" y="124460"/>
                  <a:pt x="90773" y="126885"/>
                </a:cubicBezTo>
                <a:cubicBezTo>
                  <a:pt x="91327" y="127828"/>
                  <a:pt x="90953" y="130448"/>
                  <a:pt x="90205" y="133622"/>
                </a:cubicBezTo>
                <a:cubicBezTo>
                  <a:pt x="88902" y="134371"/>
                  <a:pt x="86282" y="135868"/>
                  <a:pt x="85159" y="136242"/>
                </a:cubicBezTo>
                <a:cubicBezTo>
                  <a:pt x="83288" y="136811"/>
                  <a:pt x="83842" y="137560"/>
                  <a:pt x="83842" y="137560"/>
                </a:cubicBezTo>
                <a:lnTo>
                  <a:pt x="89830" y="135494"/>
                </a:lnTo>
                <a:lnTo>
                  <a:pt x="89830" y="135494"/>
                </a:lnTo>
                <a:cubicBezTo>
                  <a:pt x="88528" y="140929"/>
                  <a:pt x="86836" y="146723"/>
                  <a:pt x="86836" y="146723"/>
                </a:cubicBezTo>
                <a:lnTo>
                  <a:pt x="88707" y="148789"/>
                </a:lnTo>
                <a:cubicBezTo>
                  <a:pt x="88707" y="148789"/>
                  <a:pt x="92167" y="133915"/>
                  <a:pt x="95041" y="133915"/>
                </a:cubicBezTo>
                <a:cubicBezTo>
                  <a:pt x="95375" y="133915"/>
                  <a:pt x="95702" y="134116"/>
                  <a:pt x="96014" y="134566"/>
                </a:cubicBezTo>
                <a:cubicBezTo>
                  <a:pt x="99008" y="138863"/>
                  <a:pt x="112288" y="173297"/>
                  <a:pt x="112288" y="173297"/>
                </a:cubicBezTo>
                <a:lnTo>
                  <a:pt x="113605" y="203615"/>
                </a:lnTo>
                <a:lnTo>
                  <a:pt x="116225" y="179855"/>
                </a:lnTo>
                <a:lnTo>
                  <a:pt x="133248" y="181727"/>
                </a:lnTo>
                <a:lnTo>
                  <a:pt x="152157" y="197447"/>
                </a:lnTo>
                <a:lnTo>
                  <a:pt x="136811" y="182101"/>
                </a:lnTo>
                <a:lnTo>
                  <a:pt x="162263" y="184901"/>
                </a:lnTo>
                <a:lnTo>
                  <a:pt x="120522" y="174989"/>
                </a:lnTo>
                <a:cubicBezTo>
                  <a:pt x="120522" y="174989"/>
                  <a:pt x="108545" y="143354"/>
                  <a:pt x="98439" y="119025"/>
                </a:cubicBezTo>
                <a:lnTo>
                  <a:pt x="98439" y="119025"/>
                </a:lnTo>
                <a:lnTo>
                  <a:pt x="121645" y="126885"/>
                </a:lnTo>
                <a:cubicBezTo>
                  <a:pt x="121645" y="126885"/>
                  <a:pt x="125208" y="126511"/>
                  <a:pt x="130254" y="126137"/>
                </a:cubicBezTo>
                <a:lnTo>
                  <a:pt x="143174" y="134191"/>
                </a:lnTo>
                <a:lnTo>
                  <a:pt x="142426" y="139611"/>
                </a:lnTo>
                <a:lnTo>
                  <a:pt x="144297" y="145226"/>
                </a:lnTo>
                <a:lnTo>
                  <a:pt x="144103" y="139985"/>
                </a:lnTo>
                <a:lnTo>
                  <a:pt x="145046" y="135120"/>
                </a:lnTo>
                <a:cubicBezTo>
                  <a:pt x="145046" y="135120"/>
                  <a:pt x="150091" y="139611"/>
                  <a:pt x="151589" y="139985"/>
                </a:cubicBezTo>
                <a:cubicBezTo>
                  <a:pt x="152906" y="140360"/>
                  <a:pt x="169929" y="145600"/>
                  <a:pt x="169929" y="145600"/>
                </a:cubicBezTo>
                <a:cubicBezTo>
                  <a:pt x="169929" y="145600"/>
                  <a:pt x="152337" y="139806"/>
                  <a:pt x="151783" y="139057"/>
                </a:cubicBezTo>
                <a:cubicBezTo>
                  <a:pt x="151214" y="138114"/>
                  <a:pt x="139806" y="128577"/>
                  <a:pt x="136243" y="125583"/>
                </a:cubicBezTo>
                <a:cubicBezTo>
                  <a:pt x="145420" y="124834"/>
                  <a:pt x="156275" y="123891"/>
                  <a:pt x="159269" y="123711"/>
                </a:cubicBezTo>
                <a:cubicBezTo>
                  <a:pt x="159407" y="123702"/>
                  <a:pt x="159566" y="123698"/>
                  <a:pt x="159743" y="123698"/>
                </a:cubicBezTo>
                <a:cubicBezTo>
                  <a:pt x="167029" y="123698"/>
                  <a:pt x="206804" y="131002"/>
                  <a:pt x="206804" y="131002"/>
                </a:cubicBezTo>
                <a:cubicBezTo>
                  <a:pt x="206804" y="131002"/>
                  <a:pt x="164757" y="121069"/>
                  <a:pt x="160462" y="121069"/>
                </a:cubicBezTo>
                <a:cubicBezTo>
                  <a:pt x="160345" y="121069"/>
                  <a:pt x="160257" y="121076"/>
                  <a:pt x="160197" y="121091"/>
                </a:cubicBezTo>
                <a:cubicBezTo>
                  <a:pt x="158571" y="121685"/>
                  <a:pt x="137642" y="123097"/>
                  <a:pt x="126153" y="123097"/>
                </a:cubicBezTo>
                <a:cubicBezTo>
                  <a:pt x="123151" y="123097"/>
                  <a:pt x="120794" y="123001"/>
                  <a:pt x="119594" y="122768"/>
                </a:cubicBezTo>
                <a:cubicBezTo>
                  <a:pt x="115477" y="121840"/>
                  <a:pt x="102377" y="114728"/>
                  <a:pt x="95070" y="110791"/>
                </a:cubicBezTo>
                <a:cubicBezTo>
                  <a:pt x="91148" y="101628"/>
                  <a:pt x="87959" y="94322"/>
                  <a:pt x="86282" y="92076"/>
                </a:cubicBezTo>
                <a:cubicBezTo>
                  <a:pt x="80473" y="83842"/>
                  <a:pt x="43238" y="62133"/>
                  <a:pt x="43238" y="62133"/>
                </a:cubicBezTo>
                <a:cubicBezTo>
                  <a:pt x="43238" y="62133"/>
                  <a:pt x="37624" y="44361"/>
                  <a:pt x="40618" y="43238"/>
                </a:cubicBezTo>
                <a:cubicBezTo>
                  <a:pt x="41172" y="43044"/>
                  <a:pt x="45110" y="42115"/>
                  <a:pt x="50724" y="41172"/>
                </a:cubicBezTo>
                <a:cubicBezTo>
                  <a:pt x="58764" y="44915"/>
                  <a:pt x="72613" y="51278"/>
                  <a:pt x="84785" y="57461"/>
                </a:cubicBezTo>
                <a:lnTo>
                  <a:pt x="91702" y="74859"/>
                </a:lnTo>
                <a:lnTo>
                  <a:pt x="93394" y="89082"/>
                </a:lnTo>
                <a:lnTo>
                  <a:pt x="94322" y="74679"/>
                </a:lnTo>
                <a:lnTo>
                  <a:pt x="91522" y="61010"/>
                </a:lnTo>
                <a:lnTo>
                  <a:pt x="91522" y="61010"/>
                </a:lnTo>
                <a:cubicBezTo>
                  <a:pt x="94516" y="62507"/>
                  <a:pt x="97136" y="64004"/>
                  <a:pt x="99756" y="65501"/>
                </a:cubicBezTo>
                <a:cubicBezTo>
                  <a:pt x="118276" y="75981"/>
                  <a:pt x="170124" y="86282"/>
                  <a:pt x="170124" y="86282"/>
                </a:cubicBezTo>
                <a:cubicBezTo>
                  <a:pt x="170124" y="86282"/>
                  <a:pt x="130448" y="74110"/>
                  <a:pt x="112108" y="66250"/>
                </a:cubicBezTo>
                <a:lnTo>
                  <a:pt x="112108" y="66250"/>
                </a:lnTo>
                <a:cubicBezTo>
                  <a:pt x="119974" y="67093"/>
                  <a:pt x="134377" y="68467"/>
                  <a:pt x="142098" y="68467"/>
                </a:cubicBezTo>
                <a:cubicBezTo>
                  <a:pt x="144664" y="68467"/>
                  <a:pt x="146492" y="68315"/>
                  <a:pt x="147097" y="67942"/>
                </a:cubicBezTo>
                <a:cubicBezTo>
                  <a:pt x="150091" y="66250"/>
                  <a:pt x="169552" y="52223"/>
                  <a:pt x="169555" y="52221"/>
                </a:cubicBezTo>
                <a:lnTo>
                  <a:pt x="169555" y="52221"/>
                </a:lnTo>
                <a:cubicBezTo>
                  <a:pt x="169552" y="52223"/>
                  <a:pt x="147269" y="67200"/>
                  <a:pt x="144206" y="67200"/>
                </a:cubicBezTo>
                <a:cubicBezTo>
                  <a:pt x="144169" y="67200"/>
                  <a:pt x="144134" y="67198"/>
                  <a:pt x="144103" y="67193"/>
                </a:cubicBezTo>
                <a:cubicBezTo>
                  <a:pt x="141677" y="66819"/>
                  <a:pt x="113231" y="64573"/>
                  <a:pt x="107422" y="64199"/>
                </a:cubicBezTo>
                <a:cubicBezTo>
                  <a:pt x="105745" y="63255"/>
                  <a:pt x="104248" y="62327"/>
                  <a:pt x="103679" y="61758"/>
                </a:cubicBezTo>
                <a:cubicBezTo>
                  <a:pt x="98813" y="57267"/>
                  <a:pt x="77853" y="44915"/>
                  <a:pt x="66070" y="38178"/>
                </a:cubicBezTo>
                <a:cubicBezTo>
                  <a:pt x="88528" y="34061"/>
                  <a:pt x="117723" y="29195"/>
                  <a:pt x="117723" y="29195"/>
                </a:cubicBezTo>
                <a:cubicBezTo>
                  <a:pt x="117723" y="29195"/>
                  <a:pt x="117902" y="28821"/>
                  <a:pt x="118651" y="28446"/>
                </a:cubicBezTo>
                <a:lnTo>
                  <a:pt x="166381" y="30512"/>
                </a:lnTo>
                <a:lnTo>
                  <a:pt x="194827" y="48478"/>
                </a:lnTo>
                <a:lnTo>
                  <a:pt x="198944" y="76730"/>
                </a:lnTo>
                <a:lnTo>
                  <a:pt x="203990" y="83662"/>
                </a:lnTo>
                <a:cubicBezTo>
                  <a:pt x="203990" y="83662"/>
                  <a:pt x="201190" y="76730"/>
                  <a:pt x="200995" y="76356"/>
                </a:cubicBezTo>
                <a:cubicBezTo>
                  <a:pt x="200816" y="75981"/>
                  <a:pt x="201564" y="58584"/>
                  <a:pt x="201938" y="52970"/>
                </a:cubicBezTo>
                <a:lnTo>
                  <a:pt x="221027" y="64947"/>
                </a:lnTo>
                <a:lnTo>
                  <a:pt x="285585" y="84964"/>
                </a:lnTo>
                <a:cubicBezTo>
                  <a:pt x="285585" y="84964"/>
                  <a:pt x="226821" y="63450"/>
                  <a:pt x="224950" y="61204"/>
                </a:cubicBezTo>
                <a:cubicBezTo>
                  <a:pt x="223647" y="59513"/>
                  <a:pt x="200816" y="44361"/>
                  <a:pt x="185470" y="34435"/>
                </a:cubicBezTo>
                <a:lnTo>
                  <a:pt x="208855" y="30512"/>
                </a:lnTo>
                <a:cubicBezTo>
                  <a:pt x="208855" y="30512"/>
                  <a:pt x="212973" y="28446"/>
                  <a:pt x="218033" y="25647"/>
                </a:cubicBezTo>
                <a:cubicBezTo>
                  <a:pt x="221776" y="28267"/>
                  <a:pt x="224201" y="30138"/>
                  <a:pt x="224396" y="30318"/>
                </a:cubicBezTo>
                <a:cubicBezTo>
                  <a:pt x="225145" y="30887"/>
                  <a:pt x="249848" y="35752"/>
                  <a:pt x="249848" y="35752"/>
                </a:cubicBezTo>
                <a:cubicBezTo>
                  <a:pt x="249848" y="35752"/>
                  <a:pt x="226642" y="30318"/>
                  <a:pt x="225698" y="29015"/>
                </a:cubicBezTo>
                <a:cubicBezTo>
                  <a:pt x="225324" y="28821"/>
                  <a:pt x="223273" y="26949"/>
                  <a:pt x="220084" y="24524"/>
                </a:cubicBezTo>
                <a:cubicBezTo>
                  <a:pt x="227944" y="20212"/>
                  <a:pt x="237302" y="15346"/>
                  <a:pt x="238050" y="15166"/>
                </a:cubicBezTo>
                <a:cubicBezTo>
                  <a:pt x="239173" y="15166"/>
                  <a:pt x="269116" y="20032"/>
                  <a:pt x="269116" y="20032"/>
                </a:cubicBezTo>
                <a:lnTo>
                  <a:pt x="235430" y="12726"/>
                </a:lnTo>
                <a:lnTo>
                  <a:pt x="216715" y="21529"/>
                </a:lnTo>
                <a:cubicBezTo>
                  <a:pt x="209050" y="15541"/>
                  <a:pt x="198749" y="7306"/>
                  <a:pt x="194632" y="3938"/>
                </a:cubicBezTo>
                <a:cubicBezTo>
                  <a:pt x="198944" y="3743"/>
                  <a:pt x="202313" y="3563"/>
                  <a:pt x="204364" y="3189"/>
                </a:cubicBezTo>
                <a:cubicBezTo>
                  <a:pt x="207178" y="2815"/>
                  <a:pt x="211850" y="1497"/>
                  <a:pt x="217464" y="0"/>
                </a:cubicBezTo>
                <a:lnTo>
                  <a:pt x="209799" y="0"/>
                </a:lnTo>
                <a:lnTo>
                  <a:pt x="204933" y="1318"/>
                </a:lnTo>
                <a:lnTo>
                  <a:pt x="153834" y="0"/>
                </a:lnTo>
                <a:lnTo>
                  <a:pt x="131197" y="0"/>
                </a:lnTo>
                <a:cubicBezTo>
                  <a:pt x="120148" y="8055"/>
                  <a:pt x="109114" y="16469"/>
                  <a:pt x="102556" y="18340"/>
                </a:cubicBezTo>
                <a:cubicBezTo>
                  <a:pt x="98917" y="19451"/>
                  <a:pt x="93133" y="19861"/>
                  <a:pt x="86650" y="19861"/>
                </a:cubicBezTo>
                <a:cubicBezTo>
                  <a:pt x="70142" y="19861"/>
                  <a:pt x="49097" y="17201"/>
                  <a:pt x="47356" y="16664"/>
                </a:cubicBezTo>
                <a:cubicBezTo>
                  <a:pt x="44915" y="15915"/>
                  <a:pt x="43987" y="1123"/>
                  <a:pt x="45858" y="1123"/>
                </a:cubicBezTo>
                <a:cubicBezTo>
                  <a:pt x="46233" y="1123"/>
                  <a:pt x="46607" y="749"/>
                  <a:pt x="473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4">
  <p:cSld name="CUSTOM_14_1_1_1">
    <p:spTree>
      <p:nvGrpSpPr>
        <p:cNvPr id="484" name="Shape 484"/>
        <p:cNvGrpSpPr/>
        <p:nvPr/>
      </p:nvGrpSpPr>
      <p:grpSpPr>
        <a:xfrm>
          <a:off x="0" y="0"/>
          <a:ext cx="0" cy="0"/>
          <a:chOff x="0" y="0"/>
          <a:chExt cx="0" cy="0"/>
        </a:xfrm>
      </p:grpSpPr>
      <p:grpSp>
        <p:nvGrpSpPr>
          <p:cNvPr id="485" name="Google Shape;485;p45"/>
          <p:cNvGrpSpPr/>
          <p:nvPr/>
        </p:nvGrpSpPr>
        <p:grpSpPr>
          <a:xfrm flipH="1">
            <a:off x="4933833" y="0"/>
            <a:ext cx="4210157" cy="5143500"/>
            <a:chOff x="-381000" y="0"/>
            <a:chExt cx="5353029" cy="5143500"/>
          </a:xfrm>
        </p:grpSpPr>
        <p:sp>
          <p:nvSpPr>
            <p:cNvPr id="486" name="Google Shape;486;p45"/>
            <p:cNvSpPr/>
            <p:nvPr/>
          </p:nvSpPr>
          <p:spPr>
            <a:xfrm rot="-5400000">
              <a:off x="980905" y="1147776"/>
              <a:ext cx="5134295" cy="2847954"/>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chemeClr val="accent1"/>
            </a:solidFill>
            <a:ln>
              <a:noFill/>
            </a:ln>
            <a:effectLst>
              <a:outerShdw rotWithShape="0" algn="bl" dir="4980000" dist="95250">
                <a:schemeClr val="accent3">
                  <a:alpha val="2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5"/>
            <p:cNvSpPr/>
            <p:nvPr/>
          </p:nvSpPr>
          <p:spPr>
            <a:xfrm>
              <a:off x="-381000" y="0"/>
              <a:ext cx="2514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45"/>
          <p:cNvGrpSpPr/>
          <p:nvPr/>
        </p:nvGrpSpPr>
        <p:grpSpPr>
          <a:xfrm flipH="1">
            <a:off x="8" y="-4050"/>
            <a:ext cx="4533967" cy="5151600"/>
            <a:chOff x="4610108" y="0"/>
            <a:chExt cx="4533967" cy="5151600"/>
          </a:xfrm>
        </p:grpSpPr>
        <p:sp>
          <p:nvSpPr>
            <p:cNvPr id="489" name="Google Shape;489;p45"/>
            <p:cNvSpPr/>
            <p:nvPr/>
          </p:nvSpPr>
          <p:spPr>
            <a:xfrm rot="5400000">
              <a:off x="3463109" y="1146999"/>
              <a:ext cx="5151490" cy="2857492"/>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rgbClr val="240F34"/>
            </a:solidFill>
            <a:ln>
              <a:noFill/>
            </a:ln>
            <a:effectLst>
              <a:outerShdw rotWithShape="0" algn="bl" dist="76200">
                <a:schemeClr val="accent3">
                  <a:alpha val="1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5"/>
            <p:cNvSpPr/>
            <p:nvPr/>
          </p:nvSpPr>
          <p:spPr>
            <a:xfrm>
              <a:off x="7458075" y="0"/>
              <a:ext cx="1686000" cy="515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5">
  <p:cSld name="CUSTOM_14_1_1_1_1">
    <p:spTree>
      <p:nvGrpSpPr>
        <p:cNvPr id="491" name="Shape 491"/>
        <p:cNvGrpSpPr/>
        <p:nvPr/>
      </p:nvGrpSpPr>
      <p:grpSpPr>
        <a:xfrm>
          <a:off x="0" y="0"/>
          <a:ext cx="0" cy="0"/>
          <a:chOff x="0" y="0"/>
          <a:chExt cx="0" cy="0"/>
        </a:xfrm>
      </p:grpSpPr>
      <p:grpSp>
        <p:nvGrpSpPr>
          <p:cNvPr id="492" name="Google Shape;492;p46"/>
          <p:cNvGrpSpPr/>
          <p:nvPr/>
        </p:nvGrpSpPr>
        <p:grpSpPr>
          <a:xfrm flipH="1">
            <a:off x="2251079" y="541385"/>
            <a:ext cx="4641841" cy="4060729"/>
            <a:chOff x="206450" y="2012825"/>
            <a:chExt cx="1809050" cy="1582575"/>
          </a:xfrm>
        </p:grpSpPr>
        <p:sp>
          <p:nvSpPr>
            <p:cNvPr id="493" name="Google Shape;493;p46"/>
            <p:cNvSpPr/>
            <p:nvPr/>
          </p:nvSpPr>
          <p:spPr>
            <a:xfrm>
              <a:off x="206450" y="2012825"/>
              <a:ext cx="1809050" cy="1582575"/>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6"/>
            <p:cNvSpPr/>
            <p:nvPr/>
          </p:nvSpPr>
          <p:spPr>
            <a:xfrm>
              <a:off x="306150" y="2130375"/>
              <a:ext cx="1539825" cy="1347075"/>
            </a:xfrm>
            <a:custGeom>
              <a:rect b="b" l="l" r="r" t="t"/>
              <a:pathLst>
                <a:path extrusionOk="0" h="53883" w="61593">
                  <a:moveTo>
                    <a:pt x="34724" y="0"/>
                  </a:moveTo>
                  <a:cubicBezTo>
                    <a:pt x="34424" y="0"/>
                    <a:pt x="34127" y="7"/>
                    <a:pt x="33834" y="21"/>
                  </a:cubicBezTo>
                  <a:cubicBezTo>
                    <a:pt x="27461" y="319"/>
                    <a:pt x="16804" y="3151"/>
                    <a:pt x="16804" y="3151"/>
                  </a:cubicBezTo>
                  <a:cubicBezTo>
                    <a:pt x="16804" y="3151"/>
                    <a:pt x="10097" y="6987"/>
                    <a:pt x="6111" y="12576"/>
                  </a:cubicBezTo>
                  <a:cubicBezTo>
                    <a:pt x="2123" y="18204"/>
                    <a:pt x="1" y="30462"/>
                    <a:pt x="1601" y="35642"/>
                  </a:cubicBezTo>
                  <a:cubicBezTo>
                    <a:pt x="3241" y="40859"/>
                    <a:pt x="9650" y="49763"/>
                    <a:pt x="14792" y="51367"/>
                  </a:cubicBezTo>
                  <a:cubicBezTo>
                    <a:pt x="18170" y="52410"/>
                    <a:pt x="29103" y="53882"/>
                    <a:pt x="37522" y="53882"/>
                  </a:cubicBezTo>
                  <a:cubicBezTo>
                    <a:pt x="42015" y="53882"/>
                    <a:pt x="45792" y="53463"/>
                    <a:pt x="47323" y="52336"/>
                  </a:cubicBezTo>
                  <a:cubicBezTo>
                    <a:pt x="51681" y="49057"/>
                    <a:pt x="61592" y="41491"/>
                    <a:pt x="61592" y="34972"/>
                  </a:cubicBezTo>
                  <a:cubicBezTo>
                    <a:pt x="61592" y="28450"/>
                    <a:pt x="57121" y="10230"/>
                    <a:pt x="52724" y="6504"/>
                  </a:cubicBezTo>
                  <a:cubicBezTo>
                    <a:pt x="48565" y="2912"/>
                    <a:pt x="40979" y="0"/>
                    <a:pt x="34724" y="0"/>
                  </a:cubicBezTo>
                  <a:close/>
                </a:path>
              </a:pathLst>
            </a:custGeom>
            <a:solidFill>
              <a:srgbClr val="5933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6"/>
            <p:cNvSpPr/>
            <p:nvPr/>
          </p:nvSpPr>
          <p:spPr>
            <a:xfrm>
              <a:off x="444025" y="2248800"/>
              <a:ext cx="1268775" cy="1110225"/>
            </a:xfrm>
            <a:custGeom>
              <a:rect b="b" l="l" r="r" t="t"/>
              <a:pathLst>
                <a:path extrusionOk="0" h="44409" w="50751">
                  <a:moveTo>
                    <a:pt x="28542" y="0"/>
                  </a:moveTo>
                  <a:cubicBezTo>
                    <a:pt x="28316" y="0"/>
                    <a:pt x="28093" y="5"/>
                    <a:pt x="27872" y="14"/>
                  </a:cubicBezTo>
                  <a:cubicBezTo>
                    <a:pt x="22616" y="238"/>
                    <a:pt x="13823" y="2587"/>
                    <a:pt x="13823" y="2587"/>
                  </a:cubicBezTo>
                  <a:cubicBezTo>
                    <a:pt x="13823" y="2587"/>
                    <a:pt x="8347" y="5753"/>
                    <a:pt x="5029" y="10373"/>
                  </a:cubicBezTo>
                  <a:cubicBezTo>
                    <a:pt x="1750" y="14993"/>
                    <a:pt x="0" y="25093"/>
                    <a:pt x="1342" y="29376"/>
                  </a:cubicBezTo>
                  <a:cubicBezTo>
                    <a:pt x="2644" y="33663"/>
                    <a:pt x="7935" y="41002"/>
                    <a:pt x="12183" y="42343"/>
                  </a:cubicBezTo>
                  <a:cubicBezTo>
                    <a:pt x="14977" y="43194"/>
                    <a:pt x="23973" y="44408"/>
                    <a:pt x="30901" y="44408"/>
                  </a:cubicBezTo>
                  <a:cubicBezTo>
                    <a:pt x="34604" y="44408"/>
                    <a:pt x="37716" y="44062"/>
                    <a:pt x="38976" y="43127"/>
                  </a:cubicBezTo>
                  <a:cubicBezTo>
                    <a:pt x="42589" y="40444"/>
                    <a:pt x="50750" y="34184"/>
                    <a:pt x="50750" y="28819"/>
                  </a:cubicBezTo>
                  <a:cubicBezTo>
                    <a:pt x="50750" y="23453"/>
                    <a:pt x="47060" y="8435"/>
                    <a:pt x="43447" y="5344"/>
                  </a:cubicBezTo>
                  <a:cubicBezTo>
                    <a:pt x="40019" y="2416"/>
                    <a:pt x="33718" y="0"/>
                    <a:pt x="28542"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6"/>
            <p:cNvSpPr/>
            <p:nvPr/>
          </p:nvSpPr>
          <p:spPr>
            <a:xfrm>
              <a:off x="597675" y="2381125"/>
              <a:ext cx="966075" cy="845300"/>
            </a:xfrm>
            <a:custGeom>
              <a:rect b="b" l="l" r="r" t="t"/>
              <a:pathLst>
                <a:path extrusionOk="0" h="33812" w="38643">
                  <a:moveTo>
                    <a:pt x="21791" y="0"/>
                  </a:moveTo>
                  <a:cubicBezTo>
                    <a:pt x="21605" y="0"/>
                    <a:pt x="21422" y="4"/>
                    <a:pt x="21240" y="12"/>
                  </a:cubicBezTo>
                  <a:cubicBezTo>
                    <a:pt x="17254" y="200"/>
                    <a:pt x="10547" y="1989"/>
                    <a:pt x="10547" y="1989"/>
                  </a:cubicBezTo>
                  <a:cubicBezTo>
                    <a:pt x="10547" y="1989"/>
                    <a:pt x="6374" y="4374"/>
                    <a:pt x="3876" y="7912"/>
                  </a:cubicBezTo>
                  <a:cubicBezTo>
                    <a:pt x="1342" y="11414"/>
                    <a:pt x="1" y="19129"/>
                    <a:pt x="1044" y="22369"/>
                  </a:cubicBezTo>
                  <a:cubicBezTo>
                    <a:pt x="2052" y="25612"/>
                    <a:pt x="6076" y="31237"/>
                    <a:pt x="9316" y="32206"/>
                  </a:cubicBezTo>
                  <a:cubicBezTo>
                    <a:pt x="11439" y="32866"/>
                    <a:pt x="18337" y="33812"/>
                    <a:pt x="23621" y="33812"/>
                  </a:cubicBezTo>
                  <a:cubicBezTo>
                    <a:pt x="26409" y="33812"/>
                    <a:pt x="28747" y="33548"/>
                    <a:pt x="29700" y="32841"/>
                  </a:cubicBezTo>
                  <a:cubicBezTo>
                    <a:pt x="32418" y="30790"/>
                    <a:pt x="38642" y="26021"/>
                    <a:pt x="38642" y="21922"/>
                  </a:cubicBezTo>
                  <a:cubicBezTo>
                    <a:pt x="38642" y="17862"/>
                    <a:pt x="35846" y="6421"/>
                    <a:pt x="33089" y="4075"/>
                  </a:cubicBezTo>
                  <a:cubicBezTo>
                    <a:pt x="30493" y="1833"/>
                    <a:pt x="25720" y="0"/>
                    <a:pt x="21791" y="0"/>
                  </a:cubicBezTo>
                  <a:close/>
                </a:path>
              </a:pathLst>
            </a:custGeom>
            <a:solidFill>
              <a:srgbClr val="5933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6"/>
            <p:cNvSpPr/>
            <p:nvPr/>
          </p:nvSpPr>
          <p:spPr>
            <a:xfrm>
              <a:off x="743000" y="2505975"/>
              <a:ext cx="681025" cy="596000"/>
            </a:xfrm>
            <a:custGeom>
              <a:rect b="b" l="l" r="r" t="t"/>
              <a:pathLst>
                <a:path extrusionOk="0" h="23840" w="27241">
                  <a:moveTo>
                    <a:pt x="15414" y="0"/>
                  </a:moveTo>
                  <a:cubicBezTo>
                    <a:pt x="15267" y="0"/>
                    <a:pt x="15122" y="4"/>
                    <a:pt x="14980" y="11"/>
                  </a:cubicBezTo>
                  <a:cubicBezTo>
                    <a:pt x="12148" y="125"/>
                    <a:pt x="7417" y="1392"/>
                    <a:pt x="7417" y="1392"/>
                  </a:cubicBezTo>
                  <a:cubicBezTo>
                    <a:pt x="7417" y="1392"/>
                    <a:pt x="4472" y="3067"/>
                    <a:pt x="2722" y="5565"/>
                  </a:cubicBezTo>
                  <a:cubicBezTo>
                    <a:pt x="934" y="8060"/>
                    <a:pt x="1" y="13464"/>
                    <a:pt x="710" y="15775"/>
                  </a:cubicBezTo>
                  <a:cubicBezTo>
                    <a:pt x="1417" y="18085"/>
                    <a:pt x="4248" y="21996"/>
                    <a:pt x="6559" y="22705"/>
                  </a:cubicBezTo>
                  <a:cubicBezTo>
                    <a:pt x="8049" y="23168"/>
                    <a:pt x="12927" y="23839"/>
                    <a:pt x="16649" y="23839"/>
                  </a:cubicBezTo>
                  <a:cubicBezTo>
                    <a:pt x="18610" y="23839"/>
                    <a:pt x="20250" y="23653"/>
                    <a:pt x="20906" y="23152"/>
                  </a:cubicBezTo>
                  <a:cubicBezTo>
                    <a:pt x="22843" y="21698"/>
                    <a:pt x="27240" y="18344"/>
                    <a:pt x="27240" y="15476"/>
                  </a:cubicBezTo>
                  <a:cubicBezTo>
                    <a:pt x="27240" y="12570"/>
                    <a:pt x="25264" y="4522"/>
                    <a:pt x="23326" y="2882"/>
                  </a:cubicBezTo>
                  <a:cubicBezTo>
                    <a:pt x="21488" y="1289"/>
                    <a:pt x="18140" y="0"/>
                    <a:pt x="15414"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06">
  <p:cSld name="CUSTOM_14_1_1_1_1_1">
    <p:spTree>
      <p:nvGrpSpPr>
        <p:cNvPr id="498" name="Shape 498"/>
        <p:cNvGrpSpPr/>
        <p:nvPr/>
      </p:nvGrpSpPr>
      <p:grpSpPr>
        <a:xfrm>
          <a:off x="0" y="0"/>
          <a:ext cx="0" cy="0"/>
          <a:chOff x="0" y="0"/>
          <a:chExt cx="0" cy="0"/>
        </a:xfrm>
      </p:grpSpPr>
      <p:grpSp>
        <p:nvGrpSpPr>
          <p:cNvPr id="499" name="Google Shape;499;p47"/>
          <p:cNvGrpSpPr/>
          <p:nvPr/>
        </p:nvGrpSpPr>
        <p:grpSpPr>
          <a:xfrm>
            <a:off x="-5478" y="0"/>
            <a:ext cx="9149553" cy="5151600"/>
            <a:chOff x="-5478" y="0"/>
            <a:chExt cx="9149553" cy="5151600"/>
          </a:xfrm>
        </p:grpSpPr>
        <p:grpSp>
          <p:nvGrpSpPr>
            <p:cNvPr id="500" name="Google Shape;500;p47"/>
            <p:cNvGrpSpPr/>
            <p:nvPr/>
          </p:nvGrpSpPr>
          <p:grpSpPr>
            <a:xfrm>
              <a:off x="4610108" y="0"/>
              <a:ext cx="4533967" cy="5151600"/>
              <a:chOff x="4610108" y="0"/>
              <a:chExt cx="4533967" cy="5151600"/>
            </a:xfrm>
          </p:grpSpPr>
          <p:sp>
            <p:nvSpPr>
              <p:cNvPr id="501" name="Google Shape;501;p47"/>
              <p:cNvSpPr/>
              <p:nvPr/>
            </p:nvSpPr>
            <p:spPr>
              <a:xfrm rot="5400000">
                <a:off x="3463109" y="1146999"/>
                <a:ext cx="5151490" cy="2857492"/>
              </a:xfrm>
              <a:custGeom>
                <a:rect b="b" l="l" r="r" t="t"/>
                <a:pathLst>
                  <a:path extrusionOk="0" h="31273" w="56379">
                    <a:moveTo>
                      <a:pt x="1" y="0"/>
                    </a:moveTo>
                    <a:lnTo>
                      <a:pt x="1" y="18408"/>
                    </a:lnTo>
                    <a:cubicBezTo>
                      <a:pt x="114" y="18482"/>
                      <a:pt x="224" y="18595"/>
                      <a:pt x="338" y="18706"/>
                    </a:cubicBezTo>
                    <a:cubicBezTo>
                      <a:pt x="2294" y="20517"/>
                      <a:pt x="5128" y="21131"/>
                      <a:pt x="7818" y="21131"/>
                    </a:cubicBezTo>
                    <a:cubicBezTo>
                      <a:pt x="7895" y="21131"/>
                      <a:pt x="7972" y="21130"/>
                      <a:pt x="8049" y="21129"/>
                    </a:cubicBezTo>
                    <a:cubicBezTo>
                      <a:pt x="10807" y="21129"/>
                      <a:pt x="13528" y="20569"/>
                      <a:pt x="16286" y="20494"/>
                    </a:cubicBezTo>
                    <a:cubicBezTo>
                      <a:pt x="16462" y="20489"/>
                      <a:pt x="16639" y="20487"/>
                      <a:pt x="16816" y="20487"/>
                    </a:cubicBezTo>
                    <a:cubicBezTo>
                      <a:pt x="19416" y="20487"/>
                      <a:pt x="22121" y="21017"/>
                      <a:pt x="24110" y="22655"/>
                    </a:cubicBezTo>
                    <a:cubicBezTo>
                      <a:pt x="27127" y="25115"/>
                      <a:pt x="28319" y="29774"/>
                      <a:pt x="32010" y="31002"/>
                    </a:cubicBezTo>
                    <a:cubicBezTo>
                      <a:pt x="32591" y="31190"/>
                      <a:pt x="33171" y="31272"/>
                      <a:pt x="33748" y="31272"/>
                    </a:cubicBezTo>
                    <a:cubicBezTo>
                      <a:pt x="36610" y="31272"/>
                      <a:pt x="39416" y="29243"/>
                      <a:pt x="42145" y="27911"/>
                    </a:cubicBezTo>
                    <a:cubicBezTo>
                      <a:pt x="44876" y="26559"/>
                      <a:pt x="47934" y="25856"/>
                      <a:pt x="51005" y="25856"/>
                    </a:cubicBezTo>
                    <a:cubicBezTo>
                      <a:pt x="51829" y="25856"/>
                      <a:pt x="52653" y="25907"/>
                      <a:pt x="53472" y="26009"/>
                    </a:cubicBezTo>
                    <a:cubicBezTo>
                      <a:pt x="54441" y="26158"/>
                      <a:pt x="55410" y="26346"/>
                      <a:pt x="56379" y="26530"/>
                    </a:cubicBezTo>
                    <a:lnTo>
                      <a:pt x="56379"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7"/>
              <p:cNvSpPr/>
              <p:nvPr/>
            </p:nvSpPr>
            <p:spPr>
              <a:xfrm>
                <a:off x="7458075" y="0"/>
                <a:ext cx="1686000" cy="515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47"/>
            <p:cNvGrpSpPr/>
            <p:nvPr/>
          </p:nvGrpSpPr>
          <p:grpSpPr>
            <a:xfrm>
              <a:off x="-5478" y="1900560"/>
              <a:ext cx="9144043" cy="3241261"/>
              <a:chOff x="1056325" y="3524900"/>
              <a:chExt cx="5501500" cy="1950100"/>
            </a:xfrm>
          </p:grpSpPr>
          <p:sp>
            <p:nvSpPr>
              <p:cNvPr id="504" name="Google Shape;504;p47"/>
              <p:cNvSpPr/>
              <p:nvPr/>
            </p:nvSpPr>
            <p:spPr>
              <a:xfrm>
                <a:off x="5481625" y="3570025"/>
                <a:ext cx="28075" cy="55975"/>
              </a:xfrm>
              <a:custGeom>
                <a:rect b="b" l="l" r="r" t="t"/>
                <a:pathLst>
                  <a:path extrusionOk="0" h="2239" w="1123">
                    <a:moveTo>
                      <a:pt x="1033" y="0"/>
                    </a:moveTo>
                    <a:lnTo>
                      <a:pt x="0" y="1984"/>
                    </a:lnTo>
                    <a:lnTo>
                      <a:pt x="1123" y="2239"/>
                    </a:lnTo>
                    <a:lnTo>
                      <a:pt x="1033"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7"/>
              <p:cNvSpPr/>
              <p:nvPr/>
            </p:nvSpPr>
            <p:spPr>
              <a:xfrm>
                <a:off x="4799400" y="3631825"/>
                <a:ext cx="275525" cy="394525"/>
              </a:xfrm>
              <a:custGeom>
                <a:rect b="b" l="l" r="r" t="t"/>
                <a:pathLst>
                  <a:path extrusionOk="0" h="15781" w="11021">
                    <a:moveTo>
                      <a:pt x="7145" y="1"/>
                    </a:moveTo>
                    <a:cubicBezTo>
                      <a:pt x="4078" y="1"/>
                      <a:pt x="158" y="3901"/>
                      <a:pt x="0" y="15092"/>
                    </a:cubicBezTo>
                    <a:lnTo>
                      <a:pt x="83" y="15092"/>
                    </a:lnTo>
                    <a:cubicBezTo>
                      <a:pt x="427" y="15181"/>
                      <a:pt x="772" y="15181"/>
                      <a:pt x="1116" y="15264"/>
                    </a:cubicBezTo>
                    <a:cubicBezTo>
                      <a:pt x="1722" y="15353"/>
                      <a:pt x="2411" y="15436"/>
                      <a:pt x="3100" y="15526"/>
                    </a:cubicBezTo>
                    <a:lnTo>
                      <a:pt x="3527" y="15526"/>
                    </a:lnTo>
                    <a:lnTo>
                      <a:pt x="5593" y="15780"/>
                    </a:lnTo>
                    <a:cubicBezTo>
                      <a:pt x="6110" y="15608"/>
                      <a:pt x="6626" y="15353"/>
                      <a:pt x="7232" y="15092"/>
                    </a:cubicBezTo>
                    <a:cubicBezTo>
                      <a:pt x="8782" y="12337"/>
                      <a:pt x="11021" y="7515"/>
                      <a:pt x="10759" y="3644"/>
                    </a:cubicBezTo>
                    <a:cubicBezTo>
                      <a:pt x="10596" y="1479"/>
                      <a:pt x="9032" y="1"/>
                      <a:pt x="7145"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7"/>
              <p:cNvSpPr/>
              <p:nvPr/>
            </p:nvSpPr>
            <p:spPr>
              <a:xfrm>
                <a:off x="2248725" y="3677625"/>
                <a:ext cx="282075" cy="396075"/>
              </a:xfrm>
              <a:custGeom>
                <a:rect b="b" l="l" r="r" t="t"/>
                <a:pathLst>
                  <a:path extrusionOk="0" h="15843" w="11283">
                    <a:moveTo>
                      <a:pt x="3961" y="1"/>
                    </a:moveTo>
                    <a:lnTo>
                      <a:pt x="1" y="5256"/>
                    </a:lnTo>
                    <a:lnTo>
                      <a:pt x="4051" y="15843"/>
                    </a:lnTo>
                    <a:lnTo>
                      <a:pt x="5167" y="14982"/>
                    </a:lnTo>
                    <a:lnTo>
                      <a:pt x="7495" y="15415"/>
                    </a:lnTo>
                    <a:cubicBezTo>
                      <a:pt x="8183" y="15326"/>
                      <a:pt x="8955" y="15243"/>
                      <a:pt x="9733" y="15071"/>
                    </a:cubicBezTo>
                    <a:cubicBezTo>
                      <a:pt x="9988" y="15071"/>
                      <a:pt x="10332" y="14982"/>
                      <a:pt x="10677" y="14899"/>
                    </a:cubicBezTo>
                    <a:cubicBezTo>
                      <a:pt x="10332" y="14637"/>
                      <a:pt x="9988" y="14293"/>
                      <a:pt x="9561" y="13866"/>
                    </a:cubicBezTo>
                    <a:cubicBezTo>
                      <a:pt x="6923" y="11307"/>
                      <a:pt x="2391" y="6778"/>
                      <a:pt x="3594" y="6778"/>
                    </a:cubicBezTo>
                    <a:cubicBezTo>
                      <a:pt x="3647" y="6778"/>
                      <a:pt x="3712" y="6787"/>
                      <a:pt x="3789" y="6806"/>
                    </a:cubicBezTo>
                    <a:cubicBezTo>
                      <a:pt x="5167" y="7150"/>
                      <a:pt x="7405" y="9561"/>
                      <a:pt x="9217" y="11627"/>
                    </a:cubicBezTo>
                    <a:cubicBezTo>
                      <a:pt x="10160" y="12833"/>
                      <a:pt x="10938" y="13866"/>
                      <a:pt x="11283" y="14382"/>
                    </a:cubicBezTo>
                    <a:cubicBezTo>
                      <a:pt x="10938" y="13776"/>
                      <a:pt x="9988" y="12488"/>
                      <a:pt x="9044" y="10939"/>
                    </a:cubicBezTo>
                    <a:cubicBezTo>
                      <a:pt x="6888" y="7405"/>
                      <a:pt x="4306" y="2584"/>
                      <a:pt x="5855" y="1723"/>
                    </a:cubicBezTo>
                    <a:cubicBezTo>
                      <a:pt x="5941" y="1681"/>
                      <a:pt x="6028" y="1661"/>
                      <a:pt x="6125" y="1661"/>
                    </a:cubicBezTo>
                    <a:cubicBezTo>
                      <a:pt x="6222" y="1661"/>
                      <a:pt x="6331" y="1681"/>
                      <a:pt x="6461" y="1723"/>
                    </a:cubicBezTo>
                    <a:lnTo>
                      <a:pt x="39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7"/>
              <p:cNvSpPr/>
              <p:nvPr/>
            </p:nvSpPr>
            <p:spPr>
              <a:xfrm>
                <a:off x="2425225" y="3731525"/>
                <a:ext cx="19475" cy="23625"/>
              </a:xfrm>
              <a:custGeom>
                <a:rect b="b" l="l" r="r" t="t"/>
                <a:pathLst>
                  <a:path extrusionOk="0" h="945" w="779">
                    <a:moveTo>
                      <a:pt x="1" y="1"/>
                    </a:moveTo>
                    <a:lnTo>
                      <a:pt x="1" y="1"/>
                    </a:lnTo>
                    <a:cubicBezTo>
                      <a:pt x="262" y="256"/>
                      <a:pt x="517" y="517"/>
                      <a:pt x="779" y="944"/>
                    </a:cubicBezTo>
                    <a:lnTo>
                      <a:pt x="689" y="428"/>
                    </a:ln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7"/>
              <p:cNvSpPr/>
              <p:nvPr/>
            </p:nvSpPr>
            <p:spPr>
              <a:xfrm>
                <a:off x="3959975" y="3953150"/>
                <a:ext cx="217325" cy="6550"/>
              </a:xfrm>
              <a:custGeom>
                <a:rect b="b" l="l" r="r" t="t"/>
                <a:pathLst>
                  <a:path extrusionOk="0" h="262" w="8693">
                    <a:moveTo>
                      <a:pt x="0" y="0"/>
                    </a:moveTo>
                    <a:cubicBezTo>
                      <a:pt x="2927" y="90"/>
                      <a:pt x="5855" y="172"/>
                      <a:pt x="8692" y="262"/>
                    </a:cubicBezTo>
                    <a:cubicBezTo>
                      <a:pt x="5855" y="172"/>
                      <a:pt x="2927" y="90"/>
                      <a:pt x="83"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7"/>
              <p:cNvSpPr/>
              <p:nvPr/>
            </p:nvSpPr>
            <p:spPr>
              <a:xfrm>
                <a:off x="2343450" y="4080225"/>
                <a:ext cx="25" cy="25"/>
              </a:xfrm>
              <a:custGeom>
                <a:rect b="b" l="l" r="r" t="t"/>
                <a:pathLst>
                  <a:path extrusionOk="0" h="1" w="1">
                    <a:moveTo>
                      <a:pt x="0" y="0"/>
                    </a:move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7"/>
              <p:cNvSpPr/>
              <p:nvPr/>
            </p:nvSpPr>
            <p:spPr>
              <a:xfrm>
                <a:off x="2616875" y="4034925"/>
                <a:ext cx="25" cy="25"/>
              </a:xfrm>
              <a:custGeom>
                <a:rect b="b" l="l" r="r" t="t"/>
                <a:pathLst>
                  <a:path extrusionOk="0" h="1" w="1">
                    <a:moveTo>
                      <a:pt x="1" y="1"/>
                    </a:moveTo>
                    <a:lnTo>
                      <a:pt x="1" y="1"/>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7"/>
              <p:cNvSpPr/>
              <p:nvPr/>
            </p:nvSpPr>
            <p:spPr>
              <a:xfrm>
                <a:off x="5996125" y="4256725"/>
                <a:ext cx="25" cy="25"/>
              </a:xfrm>
              <a:custGeom>
                <a:rect b="b" l="l" r="r" t="t"/>
                <a:pathLst>
                  <a:path extrusionOk="0" h="1" w="1">
                    <a:moveTo>
                      <a:pt x="0" y="0"/>
                    </a:move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7"/>
              <p:cNvSpPr/>
              <p:nvPr/>
            </p:nvSpPr>
            <p:spPr>
              <a:xfrm>
                <a:off x="6021950" y="4263075"/>
                <a:ext cx="4325" cy="2275"/>
              </a:xfrm>
              <a:custGeom>
                <a:rect b="b" l="l" r="r" t="t"/>
                <a:pathLst>
                  <a:path extrusionOk="0" h="91" w="173">
                    <a:moveTo>
                      <a:pt x="1" y="1"/>
                    </a:moveTo>
                    <a:lnTo>
                      <a:pt x="1" y="90"/>
                    </a:lnTo>
                    <a:lnTo>
                      <a:pt x="173" y="90"/>
                    </a:lnTo>
                    <a:cubicBezTo>
                      <a:pt x="83" y="90"/>
                      <a:pt x="83" y="90"/>
                      <a:pt x="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7"/>
              <p:cNvSpPr/>
              <p:nvPr/>
            </p:nvSpPr>
            <p:spPr>
              <a:xfrm>
                <a:off x="4459325" y="3976900"/>
                <a:ext cx="238850" cy="21550"/>
              </a:xfrm>
              <a:custGeom>
                <a:rect b="b" l="l" r="r" t="t"/>
                <a:pathLst>
                  <a:path extrusionOk="0" h="862" w="9554">
                    <a:moveTo>
                      <a:pt x="0" y="1"/>
                    </a:moveTo>
                    <a:lnTo>
                      <a:pt x="0" y="1"/>
                    </a:lnTo>
                    <a:cubicBezTo>
                      <a:pt x="3272" y="255"/>
                      <a:pt x="6454" y="517"/>
                      <a:pt x="9553" y="862"/>
                    </a:cubicBezTo>
                    <a:cubicBezTo>
                      <a:pt x="6454" y="517"/>
                      <a:pt x="3272" y="255"/>
                      <a:pt x="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7"/>
              <p:cNvSpPr/>
              <p:nvPr/>
            </p:nvSpPr>
            <p:spPr>
              <a:xfrm>
                <a:off x="1437375" y="4314750"/>
                <a:ext cx="2075" cy="25"/>
              </a:xfrm>
              <a:custGeom>
                <a:rect b="b" l="l" r="r" t="t"/>
                <a:pathLst>
                  <a:path extrusionOk="0" h="1" w="83">
                    <a:moveTo>
                      <a:pt x="83" y="0"/>
                    </a:moveTo>
                    <a:lnTo>
                      <a:pt x="83" y="0"/>
                    </a:lnTo>
                    <a:lnTo>
                      <a:pt x="0" y="0"/>
                    </a:lnTo>
                    <a:lnTo>
                      <a:pt x="0" y="0"/>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7"/>
              <p:cNvSpPr/>
              <p:nvPr/>
            </p:nvSpPr>
            <p:spPr>
              <a:xfrm>
                <a:off x="1291000" y="4338500"/>
                <a:ext cx="81825" cy="30175"/>
              </a:xfrm>
              <a:custGeom>
                <a:rect b="b" l="l" r="r" t="t"/>
                <a:pathLst>
                  <a:path extrusionOk="0" h="1207" w="3273">
                    <a:moveTo>
                      <a:pt x="3272" y="1"/>
                    </a:moveTo>
                    <a:cubicBezTo>
                      <a:pt x="2150" y="345"/>
                      <a:pt x="1117" y="772"/>
                      <a:pt x="1" y="1206"/>
                    </a:cubicBezTo>
                    <a:cubicBezTo>
                      <a:pt x="1117" y="772"/>
                      <a:pt x="2150" y="345"/>
                      <a:pt x="3272"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7"/>
              <p:cNvSpPr/>
              <p:nvPr/>
            </p:nvSpPr>
            <p:spPr>
              <a:xfrm>
                <a:off x="1402925" y="4325600"/>
                <a:ext cx="2100" cy="2075"/>
              </a:xfrm>
              <a:custGeom>
                <a:rect b="b" l="l" r="r" t="t"/>
                <a:pathLst>
                  <a:path extrusionOk="0" h="83" w="84">
                    <a:moveTo>
                      <a:pt x="83" y="0"/>
                    </a:moveTo>
                    <a:lnTo>
                      <a:pt x="1" y="83"/>
                    </a:lnTo>
                    <a:lnTo>
                      <a:pt x="1" y="83"/>
                    </a:ln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7"/>
              <p:cNvSpPr/>
              <p:nvPr/>
            </p:nvSpPr>
            <p:spPr>
              <a:xfrm>
                <a:off x="1056325" y="4102025"/>
                <a:ext cx="5096850" cy="1372975"/>
              </a:xfrm>
              <a:custGeom>
                <a:rect b="b" l="l" r="r" t="t"/>
                <a:pathLst>
                  <a:path extrusionOk="0" h="54919" w="203874">
                    <a:moveTo>
                      <a:pt x="103625" y="1"/>
                    </a:moveTo>
                    <a:cubicBezTo>
                      <a:pt x="58824" y="1"/>
                      <a:pt x="18817" y="12799"/>
                      <a:pt x="0" y="19874"/>
                    </a:cubicBezTo>
                    <a:lnTo>
                      <a:pt x="0" y="43292"/>
                    </a:lnTo>
                    <a:lnTo>
                      <a:pt x="0" y="43381"/>
                    </a:lnTo>
                    <a:lnTo>
                      <a:pt x="0" y="54918"/>
                    </a:lnTo>
                    <a:lnTo>
                      <a:pt x="178906" y="54918"/>
                    </a:lnTo>
                    <a:cubicBezTo>
                      <a:pt x="186827" y="53885"/>
                      <a:pt x="196470" y="52246"/>
                      <a:pt x="199225" y="50097"/>
                    </a:cubicBezTo>
                    <a:cubicBezTo>
                      <a:pt x="203874" y="46309"/>
                      <a:pt x="145329" y="42520"/>
                      <a:pt x="144041" y="38904"/>
                    </a:cubicBezTo>
                    <a:cubicBezTo>
                      <a:pt x="142960" y="35580"/>
                      <a:pt x="172845" y="34202"/>
                      <a:pt x="183673" y="34202"/>
                    </a:cubicBezTo>
                    <a:cubicBezTo>
                      <a:pt x="184916" y="34202"/>
                      <a:pt x="185907" y="34220"/>
                      <a:pt x="186572" y="34255"/>
                    </a:cubicBezTo>
                    <a:cubicBezTo>
                      <a:pt x="188095" y="34338"/>
                      <a:pt x="190022" y="34420"/>
                      <a:pt x="191801" y="34420"/>
                    </a:cubicBezTo>
                    <a:cubicBezTo>
                      <a:pt x="197465" y="34420"/>
                      <a:pt x="201641" y="33586"/>
                      <a:pt x="186572" y="29262"/>
                    </a:cubicBezTo>
                    <a:cubicBezTo>
                      <a:pt x="166681" y="23662"/>
                      <a:pt x="109775" y="26162"/>
                      <a:pt x="108825" y="23490"/>
                    </a:cubicBezTo>
                    <a:cubicBezTo>
                      <a:pt x="107791" y="20824"/>
                      <a:pt x="129660" y="15397"/>
                      <a:pt x="133882" y="15225"/>
                    </a:cubicBezTo>
                    <a:cubicBezTo>
                      <a:pt x="138097" y="15052"/>
                      <a:pt x="135859" y="12559"/>
                      <a:pt x="132504" y="12215"/>
                    </a:cubicBezTo>
                    <a:cubicBezTo>
                      <a:pt x="129143" y="11953"/>
                      <a:pt x="89284" y="12559"/>
                      <a:pt x="83685" y="10837"/>
                    </a:cubicBezTo>
                    <a:cubicBezTo>
                      <a:pt x="78092" y="9026"/>
                      <a:pt x="85923" y="5327"/>
                      <a:pt x="106070" y="5327"/>
                    </a:cubicBezTo>
                    <a:cubicBezTo>
                      <a:pt x="126216" y="5327"/>
                      <a:pt x="123206" y="850"/>
                      <a:pt x="123206" y="850"/>
                    </a:cubicBezTo>
                    <a:cubicBezTo>
                      <a:pt x="116612" y="266"/>
                      <a:pt x="110069" y="1"/>
                      <a:pt x="103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7"/>
              <p:cNvSpPr/>
              <p:nvPr/>
            </p:nvSpPr>
            <p:spPr>
              <a:xfrm>
                <a:off x="1409300" y="4323350"/>
                <a:ext cx="2275" cy="2275"/>
              </a:xfrm>
              <a:custGeom>
                <a:rect b="b" l="l" r="r" t="t"/>
                <a:pathLst>
                  <a:path extrusionOk="0" h="91" w="91">
                    <a:moveTo>
                      <a:pt x="90" y="1"/>
                    </a:moveTo>
                    <a:cubicBezTo>
                      <a:pt x="1" y="1"/>
                      <a:pt x="1" y="1"/>
                      <a:pt x="1" y="90"/>
                    </a:cubicBezTo>
                    <a:cubicBezTo>
                      <a:pt x="1" y="90"/>
                      <a:pt x="1" y="1"/>
                      <a:pt x="90"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7"/>
              <p:cNvSpPr/>
              <p:nvPr/>
            </p:nvSpPr>
            <p:spPr>
              <a:xfrm>
                <a:off x="2321925" y="4080225"/>
                <a:ext cx="21550" cy="4325"/>
              </a:xfrm>
              <a:custGeom>
                <a:rect b="b" l="l" r="r" t="t"/>
                <a:pathLst>
                  <a:path extrusionOk="0" h="173" w="862">
                    <a:moveTo>
                      <a:pt x="861" y="0"/>
                    </a:moveTo>
                    <a:lnTo>
                      <a:pt x="861" y="0"/>
                    </a:lnTo>
                    <a:cubicBezTo>
                      <a:pt x="517" y="83"/>
                      <a:pt x="262" y="83"/>
                      <a:pt x="0" y="172"/>
                    </a:cubicBezTo>
                    <a:cubicBezTo>
                      <a:pt x="262" y="83"/>
                      <a:pt x="606" y="83"/>
                      <a:pt x="861" y="0"/>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7"/>
              <p:cNvSpPr/>
              <p:nvPr/>
            </p:nvSpPr>
            <p:spPr>
              <a:xfrm>
                <a:off x="5412750" y="3524900"/>
                <a:ext cx="579100" cy="716675"/>
              </a:xfrm>
              <a:custGeom>
                <a:rect b="b" l="l" r="r" t="t"/>
                <a:pathLst>
                  <a:path extrusionOk="0" h="28667" w="23164">
                    <a:moveTo>
                      <a:pt x="9044" y="2239"/>
                    </a:moveTo>
                    <a:lnTo>
                      <a:pt x="8010" y="4305"/>
                    </a:lnTo>
                    <a:lnTo>
                      <a:pt x="8355" y="4388"/>
                    </a:lnTo>
                    <a:lnTo>
                      <a:pt x="9126" y="4560"/>
                    </a:lnTo>
                    <a:lnTo>
                      <a:pt x="9044" y="2239"/>
                    </a:lnTo>
                    <a:close/>
                    <a:moveTo>
                      <a:pt x="18135" y="27689"/>
                    </a:moveTo>
                    <a:lnTo>
                      <a:pt x="18170" y="27723"/>
                    </a:lnTo>
                    <a:lnTo>
                      <a:pt x="18252" y="27723"/>
                    </a:lnTo>
                    <a:cubicBezTo>
                      <a:pt x="18213" y="27712"/>
                      <a:pt x="18174" y="27701"/>
                      <a:pt x="18135" y="27689"/>
                    </a:cubicBezTo>
                    <a:close/>
                    <a:moveTo>
                      <a:pt x="14554" y="1"/>
                    </a:moveTo>
                    <a:lnTo>
                      <a:pt x="13431" y="2322"/>
                    </a:lnTo>
                    <a:lnTo>
                      <a:pt x="13774" y="2419"/>
                    </a:lnTo>
                    <a:lnTo>
                      <a:pt x="13774" y="2419"/>
                    </a:lnTo>
                    <a:lnTo>
                      <a:pt x="13603" y="3272"/>
                    </a:lnTo>
                    <a:lnTo>
                      <a:pt x="13865" y="3355"/>
                    </a:lnTo>
                    <a:lnTo>
                      <a:pt x="13865" y="3355"/>
                    </a:lnTo>
                    <a:lnTo>
                      <a:pt x="13431" y="3272"/>
                    </a:lnTo>
                    <a:lnTo>
                      <a:pt x="11110" y="13776"/>
                    </a:lnTo>
                    <a:lnTo>
                      <a:pt x="7149" y="12481"/>
                    </a:lnTo>
                    <a:lnTo>
                      <a:pt x="8699" y="5249"/>
                    </a:lnTo>
                    <a:lnTo>
                      <a:pt x="8527" y="5249"/>
                    </a:lnTo>
                    <a:lnTo>
                      <a:pt x="8699" y="4478"/>
                    </a:lnTo>
                    <a:lnTo>
                      <a:pt x="8355" y="4388"/>
                    </a:lnTo>
                    <a:lnTo>
                      <a:pt x="8189" y="5139"/>
                    </a:lnTo>
                    <a:lnTo>
                      <a:pt x="8189" y="5139"/>
                    </a:lnTo>
                    <a:lnTo>
                      <a:pt x="8010" y="5077"/>
                    </a:lnTo>
                    <a:lnTo>
                      <a:pt x="6371" y="12309"/>
                    </a:lnTo>
                    <a:lnTo>
                      <a:pt x="2156" y="10931"/>
                    </a:lnTo>
                    <a:lnTo>
                      <a:pt x="3533" y="4732"/>
                    </a:lnTo>
                    <a:lnTo>
                      <a:pt x="3361" y="4732"/>
                    </a:lnTo>
                    <a:lnTo>
                      <a:pt x="3533" y="3961"/>
                    </a:lnTo>
                    <a:lnTo>
                      <a:pt x="3100" y="3871"/>
                    </a:lnTo>
                    <a:lnTo>
                      <a:pt x="3017" y="4650"/>
                    </a:lnTo>
                    <a:lnTo>
                      <a:pt x="2755" y="4560"/>
                    </a:lnTo>
                    <a:lnTo>
                      <a:pt x="1467" y="10759"/>
                    </a:lnTo>
                    <a:lnTo>
                      <a:pt x="1295" y="10676"/>
                    </a:lnTo>
                    <a:lnTo>
                      <a:pt x="1123" y="11365"/>
                    </a:lnTo>
                    <a:lnTo>
                      <a:pt x="1295" y="11448"/>
                    </a:lnTo>
                    <a:lnTo>
                      <a:pt x="0" y="17220"/>
                    </a:lnTo>
                    <a:lnTo>
                      <a:pt x="689" y="17564"/>
                    </a:lnTo>
                    <a:lnTo>
                      <a:pt x="4222" y="19024"/>
                    </a:lnTo>
                    <a:lnTo>
                      <a:pt x="5428" y="19541"/>
                    </a:lnTo>
                    <a:lnTo>
                      <a:pt x="5428" y="20574"/>
                    </a:lnTo>
                    <a:lnTo>
                      <a:pt x="5428" y="21091"/>
                    </a:lnTo>
                    <a:lnTo>
                      <a:pt x="8183" y="23074"/>
                    </a:lnTo>
                    <a:lnTo>
                      <a:pt x="8871" y="24107"/>
                    </a:lnTo>
                    <a:lnTo>
                      <a:pt x="9471" y="25140"/>
                    </a:lnTo>
                    <a:lnTo>
                      <a:pt x="9732" y="25485"/>
                    </a:lnTo>
                    <a:lnTo>
                      <a:pt x="9815" y="25485"/>
                    </a:lnTo>
                    <a:lnTo>
                      <a:pt x="11881" y="26001"/>
                    </a:lnTo>
                    <a:lnTo>
                      <a:pt x="11971" y="26084"/>
                    </a:lnTo>
                    <a:cubicBezTo>
                      <a:pt x="14079" y="26591"/>
                      <a:pt x="16108" y="27098"/>
                      <a:pt x="18135" y="27689"/>
                    </a:cubicBezTo>
                    <a:lnTo>
                      <a:pt x="18135" y="27689"/>
                    </a:lnTo>
                    <a:lnTo>
                      <a:pt x="17997" y="27551"/>
                    </a:lnTo>
                    <a:cubicBezTo>
                      <a:pt x="15931" y="26174"/>
                      <a:pt x="14120" y="24707"/>
                      <a:pt x="15242" y="24534"/>
                    </a:cubicBezTo>
                    <a:cubicBezTo>
                      <a:pt x="15366" y="24498"/>
                      <a:pt x="15495" y="24481"/>
                      <a:pt x="15628" y="24481"/>
                    </a:cubicBezTo>
                    <a:cubicBezTo>
                      <a:pt x="16424" y="24481"/>
                      <a:pt x="17380" y="25092"/>
                      <a:pt x="18342" y="25829"/>
                    </a:cubicBezTo>
                    <a:cubicBezTo>
                      <a:pt x="18597" y="26001"/>
                      <a:pt x="18769" y="26174"/>
                      <a:pt x="19031" y="26346"/>
                    </a:cubicBezTo>
                    <a:cubicBezTo>
                      <a:pt x="19974" y="27207"/>
                      <a:pt x="20753" y="28068"/>
                      <a:pt x="21269" y="28667"/>
                    </a:cubicBezTo>
                    <a:lnTo>
                      <a:pt x="21524" y="28667"/>
                    </a:lnTo>
                    <a:cubicBezTo>
                      <a:pt x="21007" y="27896"/>
                      <a:pt x="20064" y="26428"/>
                      <a:pt x="19375" y="24879"/>
                    </a:cubicBezTo>
                    <a:cubicBezTo>
                      <a:pt x="19203" y="24452"/>
                      <a:pt x="19031" y="24107"/>
                      <a:pt x="18858" y="23673"/>
                    </a:cubicBezTo>
                    <a:cubicBezTo>
                      <a:pt x="18597" y="23246"/>
                      <a:pt x="18424" y="22730"/>
                      <a:pt x="18342" y="22296"/>
                    </a:cubicBezTo>
                    <a:cubicBezTo>
                      <a:pt x="18252" y="22041"/>
                      <a:pt x="18170" y="21779"/>
                      <a:pt x="18170" y="21607"/>
                    </a:cubicBezTo>
                    <a:cubicBezTo>
                      <a:pt x="17997" y="20664"/>
                      <a:pt x="18080" y="20057"/>
                      <a:pt x="18769" y="19885"/>
                    </a:cubicBezTo>
                    <a:cubicBezTo>
                      <a:pt x="18864" y="19855"/>
                      <a:pt x="18970" y="19836"/>
                      <a:pt x="19078" y="19836"/>
                    </a:cubicBezTo>
                    <a:cubicBezTo>
                      <a:pt x="19269" y="19836"/>
                      <a:pt x="19467" y="19895"/>
                      <a:pt x="19630" y="20057"/>
                    </a:cubicBezTo>
                    <a:cubicBezTo>
                      <a:pt x="19892" y="20147"/>
                      <a:pt x="20064" y="20402"/>
                      <a:pt x="20236" y="20664"/>
                    </a:cubicBezTo>
                    <a:lnTo>
                      <a:pt x="20925" y="17564"/>
                    </a:lnTo>
                    <a:lnTo>
                      <a:pt x="21007" y="17647"/>
                    </a:lnTo>
                    <a:lnTo>
                      <a:pt x="21269" y="16958"/>
                    </a:lnTo>
                    <a:lnTo>
                      <a:pt x="21097" y="16875"/>
                    </a:lnTo>
                    <a:lnTo>
                      <a:pt x="22819" y="8955"/>
                    </a:lnTo>
                    <a:lnTo>
                      <a:pt x="22647" y="8955"/>
                    </a:lnTo>
                    <a:lnTo>
                      <a:pt x="22819" y="8176"/>
                    </a:lnTo>
                    <a:lnTo>
                      <a:pt x="23163" y="8266"/>
                    </a:lnTo>
                    <a:lnTo>
                      <a:pt x="23074" y="6027"/>
                    </a:lnTo>
                    <a:lnTo>
                      <a:pt x="22130" y="8004"/>
                    </a:lnTo>
                    <a:lnTo>
                      <a:pt x="22474" y="8094"/>
                    </a:lnTo>
                    <a:lnTo>
                      <a:pt x="22302" y="8865"/>
                    </a:lnTo>
                    <a:lnTo>
                      <a:pt x="22130" y="8782"/>
                    </a:lnTo>
                    <a:lnTo>
                      <a:pt x="20408" y="16703"/>
                    </a:lnTo>
                    <a:lnTo>
                      <a:pt x="16448" y="15408"/>
                    </a:lnTo>
                    <a:lnTo>
                      <a:pt x="18342" y="6626"/>
                    </a:lnTo>
                    <a:lnTo>
                      <a:pt x="17997" y="6544"/>
                    </a:lnTo>
                    <a:lnTo>
                      <a:pt x="18170" y="6544"/>
                    </a:lnTo>
                    <a:lnTo>
                      <a:pt x="18342" y="5766"/>
                    </a:lnTo>
                    <a:lnTo>
                      <a:pt x="18686" y="5855"/>
                    </a:lnTo>
                    <a:lnTo>
                      <a:pt x="18686" y="5855"/>
                    </a:lnTo>
                    <a:lnTo>
                      <a:pt x="18597" y="3444"/>
                    </a:lnTo>
                    <a:lnTo>
                      <a:pt x="17564" y="5593"/>
                    </a:lnTo>
                    <a:lnTo>
                      <a:pt x="17908" y="5683"/>
                    </a:lnTo>
                    <a:lnTo>
                      <a:pt x="17736" y="6454"/>
                    </a:lnTo>
                    <a:lnTo>
                      <a:pt x="17564" y="6454"/>
                    </a:lnTo>
                    <a:lnTo>
                      <a:pt x="15669" y="15153"/>
                    </a:lnTo>
                    <a:lnTo>
                      <a:pt x="11971" y="14031"/>
                    </a:lnTo>
                    <a:lnTo>
                      <a:pt x="14292" y="3444"/>
                    </a:lnTo>
                    <a:lnTo>
                      <a:pt x="14037" y="3444"/>
                    </a:lnTo>
                    <a:lnTo>
                      <a:pt x="14209" y="2494"/>
                    </a:lnTo>
                    <a:lnTo>
                      <a:pt x="14636" y="2666"/>
                    </a:lnTo>
                    <a:lnTo>
                      <a:pt x="1455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7"/>
              <p:cNvSpPr/>
              <p:nvPr/>
            </p:nvSpPr>
            <p:spPr>
              <a:xfrm>
                <a:off x="3107625" y="3847700"/>
                <a:ext cx="110825" cy="165725"/>
              </a:xfrm>
              <a:custGeom>
                <a:rect b="b" l="l" r="r" t="t"/>
                <a:pathLst>
                  <a:path extrusionOk="0" h="6629" w="4433">
                    <a:moveTo>
                      <a:pt x="1617" y="1"/>
                    </a:moveTo>
                    <a:cubicBezTo>
                      <a:pt x="1302" y="1"/>
                      <a:pt x="1728" y="2788"/>
                      <a:pt x="2067" y="4735"/>
                    </a:cubicBezTo>
                    <a:cubicBezTo>
                      <a:pt x="1977" y="4735"/>
                      <a:pt x="1977" y="4824"/>
                      <a:pt x="1977" y="4824"/>
                    </a:cubicBezTo>
                    <a:cubicBezTo>
                      <a:pt x="1573" y="3193"/>
                      <a:pt x="1007" y="1099"/>
                      <a:pt x="510" y="1099"/>
                    </a:cubicBezTo>
                    <a:cubicBezTo>
                      <a:pt x="482" y="1099"/>
                      <a:pt x="455" y="1105"/>
                      <a:pt x="427" y="1119"/>
                    </a:cubicBezTo>
                    <a:cubicBezTo>
                      <a:pt x="0" y="1380"/>
                      <a:pt x="861" y="3619"/>
                      <a:pt x="1550" y="5169"/>
                    </a:cubicBezTo>
                    <a:lnTo>
                      <a:pt x="1288" y="5169"/>
                    </a:lnTo>
                    <a:cubicBezTo>
                      <a:pt x="990" y="4871"/>
                      <a:pt x="692" y="4634"/>
                      <a:pt x="452" y="4634"/>
                    </a:cubicBezTo>
                    <a:cubicBezTo>
                      <a:pt x="415" y="4634"/>
                      <a:pt x="379" y="4640"/>
                      <a:pt x="345" y="4652"/>
                    </a:cubicBezTo>
                    <a:cubicBezTo>
                      <a:pt x="0" y="4735"/>
                      <a:pt x="83" y="4996"/>
                      <a:pt x="345" y="5251"/>
                    </a:cubicBezTo>
                    <a:cubicBezTo>
                      <a:pt x="861" y="5857"/>
                      <a:pt x="1894" y="6629"/>
                      <a:pt x="1894" y="6629"/>
                    </a:cubicBezTo>
                    <a:lnTo>
                      <a:pt x="3527" y="6629"/>
                    </a:lnTo>
                    <a:cubicBezTo>
                      <a:pt x="3527" y="6629"/>
                      <a:pt x="4433" y="3268"/>
                      <a:pt x="3995" y="3268"/>
                    </a:cubicBezTo>
                    <a:cubicBezTo>
                      <a:pt x="3985" y="3268"/>
                      <a:pt x="3973" y="3270"/>
                      <a:pt x="3961" y="3275"/>
                    </a:cubicBezTo>
                    <a:cubicBezTo>
                      <a:pt x="3444" y="3529"/>
                      <a:pt x="3272" y="5596"/>
                      <a:pt x="3182" y="6284"/>
                    </a:cubicBezTo>
                    <a:cubicBezTo>
                      <a:pt x="3182" y="5768"/>
                      <a:pt x="3355" y="4563"/>
                      <a:pt x="3355" y="3447"/>
                    </a:cubicBezTo>
                    <a:cubicBezTo>
                      <a:pt x="3355" y="2370"/>
                      <a:pt x="3355" y="1458"/>
                      <a:pt x="3203" y="1458"/>
                    </a:cubicBezTo>
                    <a:cubicBezTo>
                      <a:pt x="3196" y="1458"/>
                      <a:pt x="3189" y="1460"/>
                      <a:pt x="3182" y="1463"/>
                    </a:cubicBezTo>
                    <a:cubicBezTo>
                      <a:pt x="2928" y="1553"/>
                      <a:pt x="2838" y="2758"/>
                      <a:pt x="2838" y="3963"/>
                    </a:cubicBezTo>
                    <a:lnTo>
                      <a:pt x="2583" y="4218"/>
                    </a:lnTo>
                    <a:cubicBezTo>
                      <a:pt x="2321" y="2324"/>
                      <a:pt x="2067" y="86"/>
                      <a:pt x="1633" y="3"/>
                    </a:cubicBezTo>
                    <a:cubicBezTo>
                      <a:pt x="1627" y="2"/>
                      <a:pt x="1622" y="1"/>
                      <a:pt x="1617"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7"/>
              <p:cNvSpPr/>
              <p:nvPr/>
            </p:nvSpPr>
            <p:spPr>
              <a:xfrm>
                <a:off x="1056325" y="3698850"/>
                <a:ext cx="5501500" cy="1776150"/>
              </a:xfrm>
              <a:custGeom>
                <a:rect b="b" l="l" r="r" t="t"/>
                <a:pathLst>
                  <a:path extrusionOk="0" h="71046" w="220060">
                    <a:moveTo>
                      <a:pt x="135622" y="0"/>
                    </a:moveTo>
                    <a:cubicBezTo>
                      <a:pt x="134163" y="0"/>
                      <a:pt x="133256" y="3486"/>
                      <a:pt x="132676" y="6728"/>
                    </a:cubicBezTo>
                    <a:cubicBezTo>
                      <a:pt x="132759" y="5006"/>
                      <a:pt x="132504" y="3457"/>
                      <a:pt x="131554" y="3374"/>
                    </a:cubicBezTo>
                    <a:cubicBezTo>
                      <a:pt x="131538" y="3373"/>
                      <a:pt x="131522" y="3373"/>
                      <a:pt x="131506" y="3373"/>
                    </a:cubicBezTo>
                    <a:cubicBezTo>
                      <a:pt x="130017" y="3373"/>
                      <a:pt x="130616" y="7533"/>
                      <a:pt x="131127" y="10000"/>
                    </a:cubicBezTo>
                    <a:cubicBezTo>
                      <a:pt x="130782" y="8795"/>
                      <a:pt x="130004" y="7162"/>
                      <a:pt x="128799" y="5957"/>
                    </a:cubicBezTo>
                    <a:cubicBezTo>
                      <a:pt x="128517" y="5689"/>
                      <a:pt x="128332" y="5571"/>
                      <a:pt x="128226" y="5571"/>
                    </a:cubicBezTo>
                    <a:cubicBezTo>
                      <a:pt x="127680" y="5571"/>
                      <a:pt x="129183" y="8672"/>
                      <a:pt x="130266" y="10689"/>
                    </a:cubicBezTo>
                    <a:cubicBezTo>
                      <a:pt x="129577" y="10689"/>
                      <a:pt x="128888" y="10606"/>
                      <a:pt x="128199" y="10606"/>
                    </a:cubicBezTo>
                    <a:cubicBezTo>
                      <a:pt x="127938" y="10606"/>
                      <a:pt x="127683" y="10606"/>
                      <a:pt x="127339" y="10517"/>
                    </a:cubicBezTo>
                    <a:lnTo>
                      <a:pt x="126478" y="10517"/>
                    </a:lnTo>
                    <a:cubicBezTo>
                      <a:pt x="126044" y="10517"/>
                      <a:pt x="125699" y="10517"/>
                      <a:pt x="125272" y="10434"/>
                    </a:cubicBezTo>
                    <a:lnTo>
                      <a:pt x="124838" y="10434"/>
                    </a:lnTo>
                    <a:cubicBezTo>
                      <a:pt x="122001" y="10344"/>
                      <a:pt x="119073" y="10262"/>
                      <a:pt x="116229" y="10172"/>
                    </a:cubicBezTo>
                    <a:lnTo>
                      <a:pt x="116146" y="10172"/>
                    </a:lnTo>
                    <a:lnTo>
                      <a:pt x="113474" y="9229"/>
                    </a:lnTo>
                    <a:lnTo>
                      <a:pt x="108652" y="7679"/>
                    </a:lnTo>
                    <a:cubicBezTo>
                      <a:pt x="108652" y="7679"/>
                      <a:pt x="104520" y="7256"/>
                      <a:pt x="100948" y="7256"/>
                    </a:cubicBezTo>
                    <a:cubicBezTo>
                      <a:pt x="99163" y="7256"/>
                      <a:pt x="97517" y="7362"/>
                      <a:pt x="96599" y="7679"/>
                    </a:cubicBezTo>
                    <a:cubicBezTo>
                      <a:pt x="95059" y="8239"/>
                      <a:pt x="94582" y="8293"/>
                      <a:pt x="93960" y="8293"/>
                    </a:cubicBezTo>
                    <a:cubicBezTo>
                      <a:pt x="93812" y="8293"/>
                      <a:pt x="93657" y="8290"/>
                      <a:pt x="93477" y="8290"/>
                    </a:cubicBezTo>
                    <a:cubicBezTo>
                      <a:pt x="93016" y="8290"/>
                      <a:pt x="92398" y="8310"/>
                      <a:pt x="91351" y="8450"/>
                    </a:cubicBezTo>
                    <a:cubicBezTo>
                      <a:pt x="90288" y="8565"/>
                      <a:pt x="89617" y="8603"/>
                      <a:pt x="89148" y="8603"/>
                    </a:cubicBezTo>
                    <a:cubicBezTo>
                      <a:pt x="88210" y="8603"/>
                      <a:pt x="88077" y="8450"/>
                      <a:pt x="87218" y="8450"/>
                    </a:cubicBezTo>
                    <a:cubicBezTo>
                      <a:pt x="86702" y="8450"/>
                      <a:pt x="86013" y="8884"/>
                      <a:pt x="85407" y="9401"/>
                    </a:cubicBezTo>
                    <a:cubicBezTo>
                      <a:pt x="85407" y="10517"/>
                      <a:pt x="85234" y="11722"/>
                      <a:pt x="85234" y="12238"/>
                    </a:cubicBezTo>
                    <a:cubicBezTo>
                      <a:pt x="85324" y="11550"/>
                      <a:pt x="85496" y="9483"/>
                      <a:pt x="86013" y="9229"/>
                    </a:cubicBezTo>
                    <a:cubicBezTo>
                      <a:pt x="86025" y="9224"/>
                      <a:pt x="86037" y="9222"/>
                      <a:pt x="86047" y="9222"/>
                    </a:cubicBezTo>
                    <a:cubicBezTo>
                      <a:pt x="86485" y="9222"/>
                      <a:pt x="85579" y="12583"/>
                      <a:pt x="85579" y="12583"/>
                    </a:cubicBezTo>
                    <a:lnTo>
                      <a:pt x="83946" y="12583"/>
                    </a:lnTo>
                    <a:cubicBezTo>
                      <a:pt x="83946" y="12583"/>
                      <a:pt x="82913" y="11811"/>
                      <a:pt x="82397" y="11205"/>
                    </a:cubicBezTo>
                    <a:cubicBezTo>
                      <a:pt x="80330" y="11377"/>
                      <a:pt x="78264" y="11550"/>
                      <a:pt x="76281" y="11811"/>
                    </a:cubicBezTo>
                    <a:lnTo>
                      <a:pt x="75764" y="11811"/>
                    </a:lnTo>
                    <a:cubicBezTo>
                      <a:pt x="75247" y="11894"/>
                      <a:pt x="74731" y="11894"/>
                      <a:pt x="74214" y="11984"/>
                    </a:cubicBezTo>
                    <a:cubicBezTo>
                      <a:pt x="73870" y="12066"/>
                      <a:pt x="73443" y="12066"/>
                      <a:pt x="73098" y="12156"/>
                    </a:cubicBezTo>
                    <a:lnTo>
                      <a:pt x="72492" y="12156"/>
                    </a:lnTo>
                    <a:cubicBezTo>
                      <a:pt x="69482" y="12500"/>
                      <a:pt x="66555" y="12845"/>
                      <a:pt x="63628" y="13272"/>
                    </a:cubicBezTo>
                    <a:cubicBezTo>
                      <a:pt x="64572" y="11811"/>
                      <a:pt x="66293" y="8884"/>
                      <a:pt x="65178" y="8278"/>
                    </a:cubicBezTo>
                    <a:cubicBezTo>
                      <a:pt x="65097" y="8238"/>
                      <a:pt x="65017" y="8219"/>
                      <a:pt x="64938" y="8219"/>
                    </a:cubicBezTo>
                    <a:cubicBezTo>
                      <a:pt x="63826" y="8219"/>
                      <a:pt x="62821" y="11920"/>
                      <a:pt x="62423" y="13444"/>
                    </a:cubicBezTo>
                    <a:lnTo>
                      <a:pt x="62333" y="13444"/>
                    </a:lnTo>
                    <a:cubicBezTo>
                      <a:pt x="62586" y="11115"/>
                      <a:pt x="63154" y="3082"/>
                      <a:pt x="61484" y="3082"/>
                    </a:cubicBezTo>
                    <a:cubicBezTo>
                      <a:pt x="61425" y="3082"/>
                      <a:pt x="61364" y="3092"/>
                      <a:pt x="61300" y="3112"/>
                    </a:cubicBezTo>
                    <a:cubicBezTo>
                      <a:pt x="59495" y="3629"/>
                      <a:pt x="60529" y="10172"/>
                      <a:pt x="61045" y="12927"/>
                    </a:cubicBezTo>
                    <a:cubicBezTo>
                      <a:pt x="60452" y="9984"/>
                      <a:pt x="58793" y="2674"/>
                      <a:pt x="57676" y="2674"/>
                    </a:cubicBezTo>
                    <a:cubicBezTo>
                      <a:pt x="57651" y="2674"/>
                      <a:pt x="57626" y="2678"/>
                      <a:pt x="57601" y="2685"/>
                    </a:cubicBezTo>
                    <a:cubicBezTo>
                      <a:pt x="56995" y="2940"/>
                      <a:pt x="57512" y="5523"/>
                      <a:pt x="58373" y="8195"/>
                    </a:cubicBezTo>
                    <a:cubicBezTo>
                      <a:pt x="57512" y="5957"/>
                      <a:pt x="56479" y="3629"/>
                      <a:pt x="55535" y="2251"/>
                    </a:cubicBezTo>
                    <a:cubicBezTo>
                      <a:pt x="55273" y="1824"/>
                      <a:pt x="55018" y="1563"/>
                      <a:pt x="54757" y="1308"/>
                    </a:cubicBezTo>
                    <a:cubicBezTo>
                      <a:pt x="54584" y="1136"/>
                      <a:pt x="54330" y="963"/>
                      <a:pt x="54157" y="874"/>
                    </a:cubicBezTo>
                    <a:cubicBezTo>
                      <a:pt x="54027" y="832"/>
                      <a:pt x="53918" y="812"/>
                      <a:pt x="53821" y="812"/>
                    </a:cubicBezTo>
                    <a:cubicBezTo>
                      <a:pt x="53724" y="812"/>
                      <a:pt x="53637" y="832"/>
                      <a:pt x="53551" y="874"/>
                    </a:cubicBezTo>
                    <a:cubicBezTo>
                      <a:pt x="52002" y="1735"/>
                      <a:pt x="54584" y="6556"/>
                      <a:pt x="56740" y="10090"/>
                    </a:cubicBezTo>
                    <a:cubicBezTo>
                      <a:pt x="57684" y="11639"/>
                      <a:pt x="58634" y="12927"/>
                      <a:pt x="58979" y="13533"/>
                    </a:cubicBezTo>
                    <a:cubicBezTo>
                      <a:pt x="58634" y="13017"/>
                      <a:pt x="57856" y="11984"/>
                      <a:pt x="56913" y="10778"/>
                    </a:cubicBezTo>
                    <a:cubicBezTo>
                      <a:pt x="55101" y="8712"/>
                      <a:pt x="52863" y="6301"/>
                      <a:pt x="51485" y="5957"/>
                    </a:cubicBezTo>
                    <a:cubicBezTo>
                      <a:pt x="51408" y="5938"/>
                      <a:pt x="51343" y="5929"/>
                      <a:pt x="51290" y="5929"/>
                    </a:cubicBezTo>
                    <a:cubicBezTo>
                      <a:pt x="50087" y="5929"/>
                      <a:pt x="54619" y="10458"/>
                      <a:pt x="57257" y="13017"/>
                    </a:cubicBezTo>
                    <a:cubicBezTo>
                      <a:pt x="57684" y="13444"/>
                      <a:pt x="58028" y="13788"/>
                      <a:pt x="58373" y="14050"/>
                    </a:cubicBezTo>
                    <a:cubicBezTo>
                      <a:pt x="58028" y="14133"/>
                      <a:pt x="57684" y="14222"/>
                      <a:pt x="57429" y="14222"/>
                    </a:cubicBezTo>
                    <a:cubicBezTo>
                      <a:pt x="56651" y="14394"/>
                      <a:pt x="55879" y="14477"/>
                      <a:pt x="55191" y="14566"/>
                    </a:cubicBezTo>
                    <a:lnTo>
                      <a:pt x="52863" y="14133"/>
                    </a:lnTo>
                    <a:lnTo>
                      <a:pt x="51747" y="14994"/>
                    </a:lnTo>
                    <a:lnTo>
                      <a:pt x="51485" y="15255"/>
                    </a:lnTo>
                    <a:cubicBezTo>
                      <a:pt x="51141" y="15338"/>
                      <a:pt x="50886" y="15338"/>
                      <a:pt x="50624" y="15427"/>
                    </a:cubicBezTo>
                    <a:cubicBezTo>
                      <a:pt x="50025" y="15510"/>
                      <a:pt x="49508" y="15600"/>
                      <a:pt x="48902" y="15772"/>
                    </a:cubicBezTo>
                    <a:lnTo>
                      <a:pt x="48730" y="15772"/>
                    </a:lnTo>
                    <a:cubicBezTo>
                      <a:pt x="48213" y="15854"/>
                      <a:pt x="47786" y="15944"/>
                      <a:pt x="47270" y="16027"/>
                    </a:cubicBezTo>
                    <a:cubicBezTo>
                      <a:pt x="47008" y="16116"/>
                      <a:pt x="46664" y="16199"/>
                      <a:pt x="46319" y="16288"/>
                    </a:cubicBezTo>
                    <a:cubicBezTo>
                      <a:pt x="45458" y="16027"/>
                      <a:pt x="44515" y="15772"/>
                      <a:pt x="44343" y="15772"/>
                    </a:cubicBezTo>
                    <a:lnTo>
                      <a:pt x="43909" y="15772"/>
                    </a:lnTo>
                    <a:cubicBezTo>
                      <a:pt x="43736" y="15854"/>
                      <a:pt x="43482" y="15854"/>
                      <a:pt x="43220" y="15944"/>
                    </a:cubicBezTo>
                    <a:lnTo>
                      <a:pt x="42015" y="16288"/>
                    </a:lnTo>
                    <a:lnTo>
                      <a:pt x="39521" y="17749"/>
                    </a:lnTo>
                    <a:cubicBezTo>
                      <a:pt x="39349" y="17749"/>
                      <a:pt x="39260" y="17749"/>
                      <a:pt x="39087" y="17838"/>
                    </a:cubicBezTo>
                    <a:cubicBezTo>
                      <a:pt x="38832" y="17838"/>
                      <a:pt x="38571" y="17921"/>
                      <a:pt x="38316" y="18010"/>
                    </a:cubicBezTo>
                    <a:cubicBezTo>
                      <a:pt x="37882" y="18093"/>
                      <a:pt x="37538" y="18182"/>
                      <a:pt x="37111" y="18265"/>
                    </a:cubicBezTo>
                    <a:cubicBezTo>
                      <a:pt x="36677" y="18355"/>
                      <a:pt x="36332" y="18437"/>
                      <a:pt x="35988" y="18527"/>
                    </a:cubicBezTo>
                    <a:cubicBezTo>
                      <a:pt x="35816" y="18527"/>
                      <a:pt x="34872" y="18527"/>
                      <a:pt x="34183" y="18437"/>
                    </a:cubicBezTo>
                    <a:lnTo>
                      <a:pt x="33322" y="18437"/>
                    </a:lnTo>
                    <a:cubicBezTo>
                      <a:pt x="32634" y="18437"/>
                      <a:pt x="30912" y="18437"/>
                      <a:pt x="29272" y="18355"/>
                    </a:cubicBezTo>
                    <a:cubicBezTo>
                      <a:pt x="29018" y="18355"/>
                      <a:pt x="28756" y="18265"/>
                      <a:pt x="28501" y="18265"/>
                    </a:cubicBezTo>
                    <a:cubicBezTo>
                      <a:pt x="27723" y="18265"/>
                      <a:pt x="27034" y="18182"/>
                      <a:pt x="26517" y="18093"/>
                    </a:cubicBezTo>
                    <a:cubicBezTo>
                      <a:pt x="26090" y="17978"/>
                      <a:pt x="25697" y="17931"/>
                      <a:pt x="25338" y="17931"/>
                    </a:cubicBezTo>
                    <a:cubicBezTo>
                      <a:pt x="24906" y="17931"/>
                      <a:pt x="24524" y="17999"/>
                      <a:pt x="24196" y="18093"/>
                    </a:cubicBezTo>
                    <a:cubicBezTo>
                      <a:pt x="23935" y="18182"/>
                      <a:pt x="23680" y="18265"/>
                      <a:pt x="23507" y="18355"/>
                    </a:cubicBezTo>
                    <a:cubicBezTo>
                      <a:pt x="23246" y="18437"/>
                      <a:pt x="23074" y="18437"/>
                      <a:pt x="22991" y="18527"/>
                    </a:cubicBezTo>
                    <a:cubicBezTo>
                      <a:pt x="22474" y="18610"/>
                      <a:pt x="20146" y="22742"/>
                      <a:pt x="19974" y="23004"/>
                    </a:cubicBezTo>
                    <a:lnTo>
                      <a:pt x="19974" y="23087"/>
                    </a:lnTo>
                    <a:cubicBezTo>
                      <a:pt x="19547" y="23176"/>
                      <a:pt x="19113" y="23348"/>
                      <a:pt x="18597" y="23520"/>
                    </a:cubicBezTo>
                    <a:cubicBezTo>
                      <a:pt x="19113" y="22398"/>
                      <a:pt x="19458" y="21192"/>
                      <a:pt x="18597" y="20938"/>
                    </a:cubicBezTo>
                    <a:cubicBezTo>
                      <a:pt x="18513" y="20910"/>
                      <a:pt x="18434" y="20897"/>
                      <a:pt x="18358" y="20897"/>
                    </a:cubicBezTo>
                    <a:cubicBezTo>
                      <a:pt x="17496" y="20897"/>
                      <a:pt x="17123" y="22612"/>
                      <a:pt x="16964" y="24037"/>
                    </a:cubicBezTo>
                    <a:cubicBezTo>
                      <a:pt x="16875" y="24120"/>
                      <a:pt x="16792" y="24120"/>
                      <a:pt x="16703" y="24120"/>
                    </a:cubicBezTo>
                    <a:cubicBezTo>
                      <a:pt x="16533" y="22426"/>
                      <a:pt x="16197" y="19985"/>
                      <a:pt x="15452" y="19985"/>
                    </a:cubicBezTo>
                    <a:cubicBezTo>
                      <a:pt x="15439" y="19985"/>
                      <a:pt x="15427" y="19986"/>
                      <a:pt x="15415" y="19987"/>
                    </a:cubicBezTo>
                    <a:cubicBezTo>
                      <a:pt x="14554" y="20159"/>
                      <a:pt x="14981" y="22914"/>
                      <a:pt x="15325" y="24636"/>
                    </a:cubicBezTo>
                    <a:lnTo>
                      <a:pt x="15242" y="24636"/>
                    </a:lnTo>
                    <a:cubicBezTo>
                      <a:pt x="14329" y="22241"/>
                      <a:pt x="12310" y="17296"/>
                      <a:pt x="10626" y="17296"/>
                    </a:cubicBezTo>
                    <a:cubicBezTo>
                      <a:pt x="10557" y="17296"/>
                      <a:pt x="10489" y="17304"/>
                      <a:pt x="10421" y="17322"/>
                    </a:cubicBezTo>
                    <a:cubicBezTo>
                      <a:pt x="8610" y="17838"/>
                      <a:pt x="12315" y="22742"/>
                      <a:pt x="14209" y="24981"/>
                    </a:cubicBezTo>
                    <a:cubicBezTo>
                      <a:pt x="14120" y="24981"/>
                      <a:pt x="14120" y="25070"/>
                      <a:pt x="14120" y="25070"/>
                    </a:cubicBezTo>
                    <a:lnTo>
                      <a:pt x="13947" y="25070"/>
                    </a:lnTo>
                    <a:lnTo>
                      <a:pt x="13865" y="25153"/>
                    </a:lnTo>
                    <a:cubicBezTo>
                      <a:pt x="11946" y="23714"/>
                      <a:pt x="8467" y="21236"/>
                      <a:pt x="6534" y="21236"/>
                    </a:cubicBezTo>
                    <a:cubicBezTo>
                      <a:pt x="6385" y="21236"/>
                      <a:pt x="6245" y="21251"/>
                      <a:pt x="6116" y="21282"/>
                    </a:cubicBezTo>
                    <a:cubicBezTo>
                      <a:pt x="4305" y="21709"/>
                      <a:pt x="9388" y="24120"/>
                      <a:pt x="12659" y="25587"/>
                    </a:cubicBezTo>
                    <a:cubicBezTo>
                      <a:pt x="11537" y="25931"/>
                      <a:pt x="10504" y="26358"/>
                      <a:pt x="9388" y="26792"/>
                    </a:cubicBezTo>
                    <a:cubicBezTo>
                      <a:pt x="9126" y="26875"/>
                      <a:pt x="8954" y="26964"/>
                      <a:pt x="8699" y="27047"/>
                    </a:cubicBezTo>
                    <a:lnTo>
                      <a:pt x="8183" y="27309"/>
                    </a:lnTo>
                    <a:cubicBezTo>
                      <a:pt x="5338" y="28342"/>
                      <a:pt x="2583" y="29547"/>
                      <a:pt x="0" y="30663"/>
                    </a:cubicBezTo>
                    <a:lnTo>
                      <a:pt x="0" y="36001"/>
                    </a:lnTo>
                    <a:cubicBezTo>
                      <a:pt x="18817" y="28926"/>
                      <a:pt x="58824" y="16128"/>
                      <a:pt x="103625" y="16128"/>
                    </a:cubicBezTo>
                    <a:cubicBezTo>
                      <a:pt x="110069" y="16128"/>
                      <a:pt x="116612" y="16393"/>
                      <a:pt x="123206" y="16977"/>
                    </a:cubicBezTo>
                    <a:cubicBezTo>
                      <a:pt x="123206" y="16977"/>
                      <a:pt x="126216" y="21454"/>
                      <a:pt x="106070" y="21454"/>
                    </a:cubicBezTo>
                    <a:cubicBezTo>
                      <a:pt x="85923" y="21454"/>
                      <a:pt x="78092" y="25153"/>
                      <a:pt x="83685" y="26964"/>
                    </a:cubicBezTo>
                    <a:cubicBezTo>
                      <a:pt x="89284" y="28686"/>
                      <a:pt x="129143" y="28080"/>
                      <a:pt x="132504" y="28342"/>
                    </a:cubicBezTo>
                    <a:cubicBezTo>
                      <a:pt x="135859" y="28686"/>
                      <a:pt x="138097" y="31179"/>
                      <a:pt x="133882" y="31352"/>
                    </a:cubicBezTo>
                    <a:cubicBezTo>
                      <a:pt x="129660" y="31524"/>
                      <a:pt x="107791" y="36951"/>
                      <a:pt x="108825" y="39617"/>
                    </a:cubicBezTo>
                    <a:cubicBezTo>
                      <a:pt x="109775" y="42289"/>
                      <a:pt x="166681" y="39789"/>
                      <a:pt x="186572" y="45389"/>
                    </a:cubicBezTo>
                    <a:cubicBezTo>
                      <a:pt x="201641" y="49713"/>
                      <a:pt x="197465" y="50547"/>
                      <a:pt x="191801" y="50547"/>
                    </a:cubicBezTo>
                    <a:cubicBezTo>
                      <a:pt x="190022" y="50547"/>
                      <a:pt x="188095" y="50465"/>
                      <a:pt x="186572" y="50382"/>
                    </a:cubicBezTo>
                    <a:cubicBezTo>
                      <a:pt x="185907" y="50347"/>
                      <a:pt x="184916" y="50329"/>
                      <a:pt x="183673" y="50329"/>
                    </a:cubicBezTo>
                    <a:cubicBezTo>
                      <a:pt x="172845" y="50329"/>
                      <a:pt x="142960" y="51707"/>
                      <a:pt x="144041" y="55031"/>
                    </a:cubicBezTo>
                    <a:cubicBezTo>
                      <a:pt x="145329" y="58647"/>
                      <a:pt x="203874" y="62436"/>
                      <a:pt x="199225" y="66224"/>
                    </a:cubicBezTo>
                    <a:cubicBezTo>
                      <a:pt x="196470" y="68373"/>
                      <a:pt x="186827" y="70012"/>
                      <a:pt x="178906" y="71045"/>
                    </a:cubicBezTo>
                    <a:lnTo>
                      <a:pt x="220060" y="71045"/>
                    </a:lnTo>
                    <a:lnTo>
                      <a:pt x="220060" y="30752"/>
                    </a:lnTo>
                    <a:cubicBezTo>
                      <a:pt x="215845" y="28858"/>
                      <a:pt x="211450" y="27047"/>
                      <a:pt x="206801" y="25325"/>
                    </a:cubicBezTo>
                    <a:lnTo>
                      <a:pt x="212056" y="14477"/>
                    </a:lnTo>
                    <a:lnTo>
                      <a:pt x="210162" y="13361"/>
                    </a:lnTo>
                    <a:lnTo>
                      <a:pt x="213517" y="8368"/>
                    </a:lnTo>
                    <a:lnTo>
                      <a:pt x="208006" y="5613"/>
                    </a:lnTo>
                    <a:lnTo>
                      <a:pt x="206374" y="11123"/>
                    </a:lnTo>
                    <a:lnTo>
                      <a:pt x="204046" y="9828"/>
                    </a:lnTo>
                    <a:lnTo>
                      <a:pt x="199569" y="21709"/>
                    </a:lnTo>
                    <a:cubicBezTo>
                      <a:pt x="199225" y="22053"/>
                      <a:pt x="198970" y="22398"/>
                      <a:pt x="198798" y="22659"/>
                    </a:cubicBezTo>
                    <a:lnTo>
                      <a:pt x="198626" y="22659"/>
                    </a:lnTo>
                    <a:lnTo>
                      <a:pt x="198626" y="22570"/>
                    </a:lnTo>
                    <a:cubicBezTo>
                      <a:pt x="199480" y="20861"/>
                      <a:pt x="201861" y="15509"/>
                      <a:pt x="200631" y="15509"/>
                    </a:cubicBezTo>
                    <a:cubicBezTo>
                      <a:pt x="200622" y="15509"/>
                      <a:pt x="200612" y="15509"/>
                      <a:pt x="200602" y="15510"/>
                    </a:cubicBezTo>
                    <a:cubicBezTo>
                      <a:pt x="199225" y="15682"/>
                      <a:pt x="197937" y="20848"/>
                      <a:pt x="197592" y="22315"/>
                    </a:cubicBezTo>
                    <a:cubicBezTo>
                      <a:pt x="197932" y="20186"/>
                      <a:pt x="199616" y="10085"/>
                      <a:pt x="197582" y="10085"/>
                    </a:cubicBezTo>
                    <a:cubicBezTo>
                      <a:pt x="197556" y="10085"/>
                      <a:pt x="197530" y="10086"/>
                      <a:pt x="197503" y="10090"/>
                    </a:cubicBezTo>
                    <a:cubicBezTo>
                      <a:pt x="195526" y="10434"/>
                      <a:pt x="196387" y="18355"/>
                      <a:pt x="196731" y="21020"/>
                    </a:cubicBezTo>
                    <a:cubicBezTo>
                      <a:pt x="196470" y="19298"/>
                      <a:pt x="195698" y="15427"/>
                      <a:pt x="194493" y="13706"/>
                    </a:cubicBezTo>
                    <a:cubicBezTo>
                      <a:pt x="194321" y="13444"/>
                      <a:pt x="194149" y="13189"/>
                      <a:pt x="193887" y="13099"/>
                    </a:cubicBezTo>
                    <a:cubicBezTo>
                      <a:pt x="193724" y="12937"/>
                      <a:pt x="193526" y="12878"/>
                      <a:pt x="193335" y="12878"/>
                    </a:cubicBezTo>
                    <a:cubicBezTo>
                      <a:pt x="193227" y="12878"/>
                      <a:pt x="193121" y="12897"/>
                      <a:pt x="193026" y="12927"/>
                    </a:cubicBezTo>
                    <a:cubicBezTo>
                      <a:pt x="192337" y="13099"/>
                      <a:pt x="192254" y="13706"/>
                      <a:pt x="192427" y="14649"/>
                    </a:cubicBezTo>
                    <a:cubicBezTo>
                      <a:pt x="192427" y="14821"/>
                      <a:pt x="192509" y="15083"/>
                      <a:pt x="192599" y="15338"/>
                    </a:cubicBezTo>
                    <a:cubicBezTo>
                      <a:pt x="192681" y="15772"/>
                      <a:pt x="192854" y="16288"/>
                      <a:pt x="193115" y="16715"/>
                    </a:cubicBezTo>
                    <a:cubicBezTo>
                      <a:pt x="193288" y="17149"/>
                      <a:pt x="193460" y="17494"/>
                      <a:pt x="193632" y="17921"/>
                    </a:cubicBezTo>
                    <a:cubicBezTo>
                      <a:pt x="194321" y="19470"/>
                      <a:pt x="195264" y="20938"/>
                      <a:pt x="195781" y="21709"/>
                    </a:cubicBezTo>
                    <a:lnTo>
                      <a:pt x="195526" y="21709"/>
                    </a:lnTo>
                    <a:cubicBezTo>
                      <a:pt x="195010" y="21110"/>
                      <a:pt x="194231" y="20249"/>
                      <a:pt x="193288" y="19388"/>
                    </a:cubicBezTo>
                    <a:cubicBezTo>
                      <a:pt x="193026" y="19216"/>
                      <a:pt x="192854" y="19043"/>
                      <a:pt x="192599" y="18871"/>
                    </a:cubicBezTo>
                    <a:cubicBezTo>
                      <a:pt x="191637" y="18134"/>
                      <a:pt x="190681" y="17523"/>
                      <a:pt x="189885" y="17523"/>
                    </a:cubicBezTo>
                    <a:cubicBezTo>
                      <a:pt x="189752" y="17523"/>
                      <a:pt x="189623" y="17540"/>
                      <a:pt x="189499" y="17576"/>
                    </a:cubicBezTo>
                    <a:cubicBezTo>
                      <a:pt x="188377" y="17749"/>
                      <a:pt x="190188" y="19216"/>
                      <a:pt x="192254" y="20593"/>
                    </a:cubicBezTo>
                    <a:lnTo>
                      <a:pt x="192392" y="20731"/>
                    </a:lnTo>
                    <a:lnTo>
                      <a:pt x="192392" y="20731"/>
                    </a:lnTo>
                    <a:cubicBezTo>
                      <a:pt x="190365" y="20140"/>
                      <a:pt x="188336" y="19633"/>
                      <a:pt x="186228" y="19126"/>
                    </a:cubicBezTo>
                    <a:lnTo>
                      <a:pt x="186138" y="19043"/>
                    </a:lnTo>
                    <a:lnTo>
                      <a:pt x="184072" y="18527"/>
                    </a:lnTo>
                    <a:lnTo>
                      <a:pt x="183989" y="18527"/>
                    </a:lnTo>
                    <a:lnTo>
                      <a:pt x="183728" y="18182"/>
                    </a:lnTo>
                    <a:lnTo>
                      <a:pt x="183128" y="17149"/>
                    </a:lnTo>
                    <a:lnTo>
                      <a:pt x="182440" y="16116"/>
                    </a:lnTo>
                    <a:lnTo>
                      <a:pt x="179685" y="14133"/>
                    </a:lnTo>
                    <a:lnTo>
                      <a:pt x="179685" y="13616"/>
                    </a:lnTo>
                    <a:lnTo>
                      <a:pt x="179685" y="12583"/>
                    </a:lnTo>
                    <a:lnTo>
                      <a:pt x="178479" y="12066"/>
                    </a:lnTo>
                    <a:lnTo>
                      <a:pt x="174946" y="10606"/>
                    </a:lnTo>
                    <a:lnTo>
                      <a:pt x="174257" y="10262"/>
                    </a:lnTo>
                    <a:lnTo>
                      <a:pt x="171846" y="9229"/>
                    </a:lnTo>
                    <a:lnTo>
                      <a:pt x="168664" y="10090"/>
                    </a:lnTo>
                    <a:cubicBezTo>
                      <a:pt x="168664" y="10090"/>
                      <a:pt x="166598" y="9973"/>
                      <a:pt x="164888" y="9973"/>
                    </a:cubicBezTo>
                    <a:cubicBezTo>
                      <a:pt x="164033" y="9973"/>
                      <a:pt x="163267" y="10002"/>
                      <a:pt x="162892" y="10090"/>
                    </a:cubicBezTo>
                    <a:cubicBezTo>
                      <a:pt x="162293" y="10344"/>
                      <a:pt x="159449" y="11467"/>
                      <a:pt x="156955" y="12411"/>
                    </a:cubicBezTo>
                    <a:cubicBezTo>
                      <a:pt x="156349" y="12672"/>
                      <a:pt x="155833" y="12927"/>
                      <a:pt x="155316" y="13099"/>
                    </a:cubicBezTo>
                    <a:lnTo>
                      <a:pt x="153250" y="12845"/>
                    </a:lnTo>
                    <a:lnTo>
                      <a:pt x="152823" y="12845"/>
                    </a:lnTo>
                    <a:cubicBezTo>
                      <a:pt x="152134" y="12755"/>
                      <a:pt x="151445" y="12672"/>
                      <a:pt x="150839" y="12583"/>
                    </a:cubicBezTo>
                    <a:cubicBezTo>
                      <a:pt x="150495" y="12500"/>
                      <a:pt x="150150" y="12500"/>
                      <a:pt x="149806" y="12411"/>
                    </a:cubicBezTo>
                    <a:lnTo>
                      <a:pt x="149723" y="12411"/>
                    </a:lnTo>
                    <a:cubicBezTo>
                      <a:pt x="149379" y="12411"/>
                      <a:pt x="149035" y="12328"/>
                      <a:pt x="148690" y="12328"/>
                    </a:cubicBezTo>
                    <a:cubicBezTo>
                      <a:pt x="148346" y="12238"/>
                      <a:pt x="148001" y="12238"/>
                      <a:pt x="147740" y="12238"/>
                    </a:cubicBezTo>
                    <a:cubicBezTo>
                      <a:pt x="147223" y="12156"/>
                      <a:pt x="146624" y="12066"/>
                      <a:pt x="146107" y="11984"/>
                    </a:cubicBezTo>
                    <a:lnTo>
                      <a:pt x="145673" y="11984"/>
                    </a:lnTo>
                    <a:cubicBezTo>
                      <a:pt x="142574" y="11639"/>
                      <a:pt x="139392" y="11377"/>
                      <a:pt x="136120" y="11123"/>
                    </a:cubicBezTo>
                    <a:cubicBezTo>
                      <a:pt x="137670" y="9311"/>
                      <a:pt x="139736" y="6728"/>
                      <a:pt x="138786" y="6556"/>
                    </a:cubicBezTo>
                    <a:cubicBezTo>
                      <a:pt x="138735" y="6543"/>
                      <a:pt x="138683" y="6537"/>
                      <a:pt x="138631" y="6537"/>
                    </a:cubicBezTo>
                    <a:cubicBezTo>
                      <a:pt x="137970" y="6537"/>
                      <a:pt x="137173" y="7506"/>
                      <a:pt x="136375" y="8622"/>
                    </a:cubicBezTo>
                    <a:cubicBezTo>
                      <a:pt x="137753" y="6129"/>
                      <a:pt x="139130" y="3374"/>
                      <a:pt x="138187" y="3284"/>
                    </a:cubicBezTo>
                    <a:cubicBezTo>
                      <a:pt x="137236" y="3284"/>
                      <a:pt x="135859" y="5785"/>
                      <a:pt x="134825" y="8106"/>
                    </a:cubicBezTo>
                    <a:cubicBezTo>
                      <a:pt x="136120" y="4662"/>
                      <a:pt x="137498" y="275"/>
                      <a:pt x="135776" y="13"/>
                    </a:cubicBezTo>
                    <a:cubicBezTo>
                      <a:pt x="135724" y="4"/>
                      <a:pt x="135673" y="0"/>
                      <a:pt x="135622" y="0"/>
                    </a:cubicBezTo>
                    <a:close/>
                  </a:path>
                </a:pathLst>
              </a:cu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theme" Target="../theme/theme3.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hyperlink" Target="https://www.childtrends.org/publications/a-guide-to-incorporating-a-racial-and-ethnic-equity-perspective-throughout-the-research-process"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hyperlink" Target="https://blacknewyorkers-nypl.org/" TargetMode="Externa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hyperlink" Target="https://covidtracking.com/race" TargetMode="External"/><Relationship Id="rId6" Type="http://schemas.openxmlformats.org/officeDocument/2006/relationships/hyperlink" Target="https://colorofchange.org/narrativepower/#book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7.xml"/><Relationship Id="rId3"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24.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 Id="rId3" Type="http://schemas.openxmlformats.org/officeDocument/2006/relationships/image" Target="../media/image2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hyperlink" Target="mailto:youremail@freepik.com" TargetMode="External"/><Relationship Id="rId4" Type="http://schemas.openxmlformats.org/officeDocument/2006/relationships/hyperlink" Target="mailto:youremail@freepik.com" TargetMode="External"/><Relationship Id="rId5" Type="http://schemas.openxmlformats.org/officeDocument/2006/relationships/hyperlink" Target="mailto:youremail@freepik.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hyperlink" Target="https://www.pewresearch.org/interactives/what-census-calls-u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hyperlink" Target="https://dsl.richmond.edu/panorama/redlining/#loc=12/40.858/-73.935&amp;city=bronx-ny&amp;area=D4" TargetMode="External"/><Relationship Id="rId6" Type="http://schemas.openxmlformats.org/officeDocument/2006/relationships/hyperlink" Target="http://dcmny.org/islandora/object/bronxbusiness%3A248/compound-parent-metadat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hyperlink" Target="https://www.cacf.org/policy-advocacy/invisible-no-more"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8"/>
          <p:cNvSpPr txBox="1"/>
          <p:nvPr>
            <p:ph type="ctrTitle"/>
          </p:nvPr>
        </p:nvSpPr>
        <p:spPr>
          <a:xfrm>
            <a:off x="681150" y="3206875"/>
            <a:ext cx="7781700" cy="125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300"/>
              <a:t>Spooky Stories of Data and Equity</a:t>
            </a:r>
            <a:endParaRPr sz="4300"/>
          </a:p>
          <a:p>
            <a:pPr indent="0" lvl="0" marL="0" rtl="0" algn="ctr">
              <a:spcBef>
                <a:spcPts val="0"/>
              </a:spcBef>
              <a:spcAft>
                <a:spcPts val="0"/>
              </a:spcAft>
              <a:buNone/>
            </a:pPr>
            <a:r>
              <a:t/>
            </a:r>
            <a:endParaRPr sz="4000"/>
          </a:p>
        </p:txBody>
      </p:sp>
      <p:sp>
        <p:nvSpPr>
          <p:cNvPr id="528" name="Google Shape;528;p48"/>
          <p:cNvSpPr txBox="1"/>
          <p:nvPr>
            <p:ph idx="1" type="subTitle"/>
          </p:nvPr>
        </p:nvSpPr>
        <p:spPr>
          <a:xfrm>
            <a:off x="2743975" y="867150"/>
            <a:ext cx="3848700" cy="163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900">
                <a:solidFill>
                  <a:schemeClr val="accent1"/>
                </a:solidFill>
                <a:latin typeface="Creepster"/>
                <a:ea typeface="Creepster"/>
                <a:cs typeface="Creepster"/>
                <a:sym typeface="Creepster"/>
              </a:rPr>
              <a:t>NYC DEpartment of Health and mental hygiene presents...</a:t>
            </a:r>
            <a:endParaRPr b="1" sz="3000">
              <a:solidFill>
                <a:schemeClr val="accent1"/>
              </a:solidFill>
              <a:latin typeface="Lobster"/>
              <a:ea typeface="Lobster"/>
              <a:cs typeface="Lobster"/>
              <a:sym typeface="Lobster"/>
            </a:endParaRPr>
          </a:p>
        </p:txBody>
      </p:sp>
      <p:sp>
        <p:nvSpPr>
          <p:cNvPr id="529" name="Google Shape;529;p48"/>
          <p:cNvSpPr txBox="1"/>
          <p:nvPr>
            <p:ph idx="1" type="subTitle"/>
          </p:nvPr>
        </p:nvSpPr>
        <p:spPr>
          <a:xfrm>
            <a:off x="1453800" y="3846725"/>
            <a:ext cx="6236400" cy="152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latin typeface="Quicksand"/>
                <a:ea typeface="Quicksand"/>
                <a:cs typeface="Quicksand"/>
                <a:sym typeface="Quicksand"/>
              </a:rPr>
              <a:t>Question Wording and Response Sets for Disaggregated Racial/Ethnic Data</a:t>
            </a:r>
            <a:endParaRPr b="1" sz="2500">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7"/>
          <p:cNvSpPr txBox="1"/>
          <p:nvPr>
            <p:ph type="title"/>
          </p:nvPr>
        </p:nvSpPr>
        <p:spPr>
          <a:xfrm>
            <a:off x="385775" y="881700"/>
            <a:ext cx="33249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When we collect demographic data, what are we trying to do?</a:t>
            </a:r>
            <a:endParaRPr/>
          </a:p>
        </p:txBody>
      </p:sp>
      <p:sp>
        <p:nvSpPr>
          <p:cNvPr id="639" name="Google Shape;639;p57"/>
          <p:cNvSpPr/>
          <p:nvPr/>
        </p:nvSpPr>
        <p:spPr>
          <a:xfrm rot="637179">
            <a:off x="5256286" y="1109169"/>
            <a:ext cx="3383118" cy="2842617"/>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7"/>
          <p:cNvSpPr txBox="1"/>
          <p:nvPr/>
        </p:nvSpPr>
        <p:spPr>
          <a:xfrm>
            <a:off x="5285400" y="1599875"/>
            <a:ext cx="3324900" cy="186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2400">
                <a:solidFill>
                  <a:schemeClr val="dk2"/>
                </a:solidFill>
                <a:latin typeface="Quicksand"/>
                <a:ea typeface="Quicksand"/>
                <a:cs typeface="Quicksand"/>
                <a:sym typeface="Quicksand"/>
              </a:rPr>
              <a:t>Trying to assess lived experience at a particular moment in time</a:t>
            </a:r>
            <a:endParaRPr sz="1500">
              <a:solidFill>
                <a:srgbClr val="FFFFFF"/>
              </a:solidFill>
              <a:latin typeface="Quicksand"/>
              <a:ea typeface="Quicksand"/>
              <a:cs typeface="Quicksand"/>
              <a:sym typeface="Quicksand"/>
            </a:endParaRPr>
          </a:p>
        </p:txBody>
      </p:sp>
      <p:sp>
        <p:nvSpPr>
          <p:cNvPr id="641" name="Google Shape;641;p57"/>
          <p:cNvSpPr/>
          <p:nvPr/>
        </p:nvSpPr>
        <p:spPr>
          <a:xfrm>
            <a:off x="4471050" y="4157500"/>
            <a:ext cx="1446155" cy="1037536"/>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2" name="Google Shape;642;p57"/>
          <p:cNvGrpSpPr/>
          <p:nvPr/>
        </p:nvGrpSpPr>
        <p:grpSpPr>
          <a:xfrm>
            <a:off x="3637931" y="3545998"/>
            <a:ext cx="1493505" cy="1649023"/>
            <a:chOff x="3575050" y="1745675"/>
            <a:chExt cx="524000" cy="719375"/>
          </a:xfrm>
        </p:grpSpPr>
        <p:sp>
          <p:nvSpPr>
            <p:cNvPr id="643" name="Google Shape;643;p57"/>
            <p:cNvSpPr/>
            <p:nvPr/>
          </p:nvSpPr>
          <p:spPr>
            <a:xfrm>
              <a:off x="3828250" y="2012150"/>
              <a:ext cx="160575" cy="47950"/>
            </a:xfrm>
            <a:custGeom>
              <a:rect b="b" l="l" r="r" t="t"/>
              <a:pathLst>
                <a:path extrusionOk="0" h="1918" w="6423">
                  <a:moveTo>
                    <a:pt x="6120" y="1"/>
                  </a:moveTo>
                  <a:cubicBezTo>
                    <a:pt x="5460" y="296"/>
                    <a:pt x="4705" y="525"/>
                    <a:pt x="3847" y="648"/>
                  </a:cubicBezTo>
                  <a:cubicBezTo>
                    <a:pt x="3256" y="732"/>
                    <a:pt x="2689" y="770"/>
                    <a:pt x="2148" y="770"/>
                  </a:cubicBezTo>
                  <a:cubicBezTo>
                    <a:pt x="1386" y="770"/>
                    <a:pt x="678" y="695"/>
                    <a:pt x="34" y="574"/>
                  </a:cubicBezTo>
                  <a:lnTo>
                    <a:pt x="27" y="616"/>
                  </a:lnTo>
                  <a:lnTo>
                    <a:pt x="1" y="1400"/>
                  </a:lnTo>
                  <a:cubicBezTo>
                    <a:pt x="1" y="1400"/>
                    <a:pt x="1318" y="1917"/>
                    <a:pt x="2830" y="1917"/>
                  </a:cubicBezTo>
                  <a:cubicBezTo>
                    <a:pt x="3143" y="1917"/>
                    <a:pt x="3464" y="1895"/>
                    <a:pt x="3784" y="1842"/>
                  </a:cubicBezTo>
                  <a:cubicBezTo>
                    <a:pt x="5648" y="1531"/>
                    <a:pt x="6423" y="794"/>
                    <a:pt x="6423" y="794"/>
                  </a:cubicBezTo>
                  <a:lnTo>
                    <a:pt x="6120" y="1"/>
                  </a:lnTo>
                  <a:close/>
                </a:path>
              </a:pathLst>
            </a:custGeom>
            <a:solidFill>
              <a:srgbClr val="008A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7"/>
            <p:cNvSpPr/>
            <p:nvPr/>
          </p:nvSpPr>
          <p:spPr>
            <a:xfrm>
              <a:off x="3575050" y="2314450"/>
              <a:ext cx="306575" cy="150600"/>
            </a:xfrm>
            <a:custGeom>
              <a:rect b="b" l="l" r="r" t="t"/>
              <a:pathLst>
                <a:path extrusionOk="0" h="6024" w="12263">
                  <a:moveTo>
                    <a:pt x="4200" y="0"/>
                  </a:moveTo>
                  <a:cubicBezTo>
                    <a:pt x="3825" y="150"/>
                    <a:pt x="1401" y="1160"/>
                    <a:pt x="729" y="2579"/>
                  </a:cubicBezTo>
                  <a:cubicBezTo>
                    <a:pt x="1" y="4116"/>
                    <a:pt x="807" y="5268"/>
                    <a:pt x="5433" y="5882"/>
                  </a:cubicBezTo>
                  <a:cubicBezTo>
                    <a:pt x="6177" y="5980"/>
                    <a:pt x="6859" y="6024"/>
                    <a:pt x="7479" y="6024"/>
                  </a:cubicBezTo>
                  <a:cubicBezTo>
                    <a:pt x="10713" y="6024"/>
                    <a:pt x="12263" y="4842"/>
                    <a:pt x="12126" y="4169"/>
                  </a:cubicBezTo>
                  <a:cubicBezTo>
                    <a:pt x="12088" y="3985"/>
                    <a:pt x="11976" y="3913"/>
                    <a:pt x="11794" y="3913"/>
                  </a:cubicBezTo>
                  <a:cubicBezTo>
                    <a:pt x="11185" y="3913"/>
                    <a:pt x="9796" y="4729"/>
                    <a:pt x="7857" y="4856"/>
                  </a:cubicBezTo>
                  <a:cubicBezTo>
                    <a:pt x="7582" y="4873"/>
                    <a:pt x="7306" y="4882"/>
                    <a:pt x="7032" y="4882"/>
                  </a:cubicBezTo>
                  <a:cubicBezTo>
                    <a:pt x="4395" y="4882"/>
                    <a:pt x="1896" y="4092"/>
                    <a:pt x="1887" y="3050"/>
                  </a:cubicBezTo>
                  <a:cubicBezTo>
                    <a:pt x="1877" y="1883"/>
                    <a:pt x="4373" y="483"/>
                    <a:pt x="4373" y="483"/>
                  </a:cubicBezTo>
                  <a:cubicBezTo>
                    <a:pt x="4306" y="325"/>
                    <a:pt x="4248" y="164"/>
                    <a:pt x="4200"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7"/>
            <p:cNvSpPr/>
            <p:nvPr/>
          </p:nvSpPr>
          <p:spPr>
            <a:xfrm>
              <a:off x="3799725" y="2297175"/>
              <a:ext cx="47625" cy="74800"/>
            </a:xfrm>
            <a:custGeom>
              <a:rect b="b" l="l" r="r" t="t"/>
              <a:pathLst>
                <a:path extrusionOk="0" h="2992" w="1905">
                  <a:moveTo>
                    <a:pt x="418" y="1"/>
                  </a:moveTo>
                  <a:cubicBezTo>
                    <a:pt x="417" y="1247"/>
                    <a:pt x="1" y="2417"/>
                    <a:pt x="1" y="2417"/>
                  </a:cubicBezTo>
                  <a:cubicBezTo>
                    <a:pt x="1" y="2417"/>
                    <a:pt x="490" y="2694"/>
                    <a:pt x="635" y="2992"/>
                  </a:cubicBezTo>
                  <a:cubicBezTo>
                    <a:pt x="635" y="2992"/>
                    <a:pt x="1826" y="2957"/>
                    <a:pt x="1905" y="2858"/>
                  </a:cubicBezTo>
                  <a:lnTo>
                    <a:pt x="1905" y="2857"/>
                  </a:lnTo>
                  <a:cubicBezTo>
                    <a:pt x="1758" y="2782"/>
                    <a:pt x="1638" y="2683"/>
                    <a:pt x="1564" y="2561"/>
                  </a:cubicBezTo>
                  <a:cubicBezTo>
                    <a:pt x="1273" y="2075"/>
                    <a:pt x="784" y="1217"/>
                    <a:pt x="418"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7"/>
            <p:cNvSpPr/>
            <p:nvPr/>
          </p:nvSpPr>
          <p:spPr>
            <a:xfrm>
              <a:off x="3667750" y="2031975"/>
              <a:ext cx="360600" cy="357250"/>
            </a:xfrm>
            <a:custGeom>
              <a:rect b="b" l="l" r="r" t="t"/>
              <a:pathLst>
                <a:path extrusionOk="0" h="14290" w="14424">
                  <a:moveTo>
                    <a:pt x="12844" y="0"/>
                  </a:moveTo>
                  <a:cubicBezTo>
                    <a:pt x="12844" y="0"/>
                    <a:pt x="12071" y="737"/>
                    <a:pt x="10205" y="1049"/>
                  </a:cubicBezTo>
                  <a:cubicBezTo>
                    <a:pt x="9886" y="1102"/>
                    <a:pt x="9565" y="1124"/>
                    <a:pt x="9253" y="1124"/>
                  </a:cubicBezTo>
                  <a:cubicBezTo>
                    <a:pt x="7739" y="1124"/>
                    <a:pt x="6422" y="607"/>
                    <a:pt x="6422" y="607"/>
                  </a:cubicBezTo>
                  <a:cubicBezTo>
                    <a:pt x="6422" y="607"/>
                    <a:pt x="5531" y="2902"/>
                    <a:pt x="3546" y="4855"/>
                  </a:cubicBezTo>
                  <a:cubicBezTo>
                    <a:pt x="1559" y="6809"/>
                    <a:pt x="0" y="8707"/>
                    <a:pt x="357" y="10734"/>
                  </a:cubicBezTo>
                  <a:cubicBezTo>
                    <a:pt x="391" y="10924"/>
                    <a:pt x="436" y="11113"/>
                    <a:pt x="493" y="11299"/>
                  </a:cubicBezTo>
                  <a:cubicBezTo>
                    <a:pt x="542" y="11463"/>
                    <a:pt x="599" y="11624"/>
                    <a:pt x="667" y="11782"/>
                  </a:cubicBezTo>
                  <a:cubicBezTo>
                    <a:pt x="1250" y="13150"/>
                    <a:pt x="2370" y="13921"/>
                    <a:pt x="3205" y="14132"/>
                  </a:cubicBezTo>
                  <a:cubicBezTo>
                    <a:pt x="3592" y="14228"/>
                    <a:pt x="4080" y="14289"/>
                    <a:pt x="4539" y="14289"/>
                  </a:cubicBezTo>
                  <a:cubicBezTo>
                    <a:pt x="5129" y="14289"/>
                    <a:pt x="5670" y="14189"/>
                    <a:pt x="5885" y="13935"/>
                  </a:cubicBezTo>
                  <a:cubicBezTo>
                    <a:pt x="5976" y="13828"/>
                    <a:pt x="5969" y="13711"/>
                    <a:pt x="5915" y="13598"/>
                  </a:cubicBezTo>
                  <a:cubicBezTo>
                    <a:pt x="5770" y="13300"/>
                    <a:pt x="5280" y="13025"/>
                    <a:pt x="5280" y="13025"/>
                  </a:cubicBezTo>
                  <a:cubicBezTo>
                    <a:pt x="5280" y="13025"/>
                    <a:pt x="5696" y="11854"/>
                    <a:pt x="5697" y="10609"/>
                  </a:cubicBezTo>
                  <a:cubicBezTo>
                    <a:pt x="6063" y="11825"/>
                    <a:pt x="6553" y="12683"/>
                    <a:pt x="6845" y="13168"/>
                  </a:cubicBezTo>
                  <a:cubicBezTo>
                    <a:pt x="6918" y="13290"/>
                    <a:pt x="7037" y="13390"/>
                    <a:pt x="7184" y="13464"/>
                  </a:cubicBezTo>
                  <a:cubicBezTo>
                    <a:pt x="7474" y="13617"/>
                    <a:pt x="7876" y="13686"/>
                    <a:pt x="8268" y="13686"/>
                  </a:cubicBezTo>
                  <a:cubicBezTo>
                    <a:pt x="8877" y="13686"/>
                    <a:pt x="9462" y="13521"/>
                    <a:pt x="9566" y="13252"/>
                  </a:cubicBezTo>
                  <a:cubicBezTo>
                    <a:pt x="9606" y="13159"/>
                    <a:pt x="9626" y="13059"/>
                    <a:pt x="9627" y="12959"/>
                  </a:cubicBezTo>
                  <a:lnTo>
                    <a:pt x="9739" y="12962"/>
                  </a:lnTo>
                  <a:cubicBezTo>
                    <a:pt x="9734" y="13062"/>
                    <a:pt x="9748" y="13163"/>
                    <a:pt x="9781" y="13258"/>
                  </a:cubicBezTo>
                  <a:cubicBezTo>
                    <a:pt x="9878" y="13564"/>
                    <a:pt x="10581" y="13779"/>
                    <a:pt x="11262" y="13779"/>
                  </a:cubicBezTo>
                  <a:cubicBezTo>
                    <a:pt x="11782" y="13779"/>
                    <a:pt x="12290" y="13653"/>
                    <a:pt x="12503" y="13346"/>
                  </a:cubicBezTo>
                  <a:cubicBezTo>
                    <a:pt x="12834" y="12869"/>
                    <a:pt x="13626" y="10518"/>
                    <a:pt x="13796" y="9206"/>
                  </a:cubicBezTo>
                  <a:cubicBezTo>
                    <a:pt x="14423" y="4376"/>
                    <a:pt x="12844" y="0"/>
                    <a:pt x="12844"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7"/>
            <p:cNvSpPr/>
            <p:nvPr/>
          </p:nvSpPr>
          <p:spPr>
            <a:xfrm>
              <a:off x="3773450" y="1768050"/>
              <a:ext cx="67725" cy="111200"/>
            </a:xfrm>
            <a:custGeom>
              <a:rect b="b" l="l" r="r" t="t"/>
              <a:pathLst>
                <a:path extrusionOk="0" h="4448" w="2709">
                  <a:moveTo>
                    <a:pt x="332" y="0"/>
                  </a:moveTo>
                  <a:cubicBezTo>
                    <a:pt x="309" y="0"/>
                    <a:pt x="288" y="4"/>
                    <a:pt x="270" y="10"/>
                  </a:cubicBezTo>
                  <a:cubicBezTo>
                    <a:pt x="1" y="109"/>
                    <a:pt x="58" y="3453"/>
                    <a:pt x="735" y="4447"/>
                  </a:cubicBezTo>
                  <a:cubicBezTo>
                    <a:pt x="779" y="4358"/>
                    <a:pt x="823" y="4267"/>
                    <a:pt x="866" y="4175"/>
                  </a:cubicBezTo>
                  <a:cubicBezTo>
                    <a:pt x="1349" y="3151"/>
                    <a:pt x="1952" y="2414"/>
                    <a:pt x="2708" y="1950"/>
                  </a:cubicBezTo>
                  <a:cubicBezTo>
                    <a:pt x="2708" y="1950"/>
                    <a:pt x="894" y="0"/>
                    <a:pt x="332"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7"/>
            <p:cNvSpPr/>
            <p:nvPr/>
          </p:nvSpPr>
          <p:spPr>
            <a:xfrm>
              <a:off x="3930750" y="1745675"/>
              <a:ext cx="69675" cy="99175"/>
            </a:xfrm>
            <a:custGeom>
              <a:rect b="b" l="l" r="r" t="t"/>
              <a:pathLst>
                <a:path extrusionOk="0" h="3967" w="2787">
                  <a:moveTo>
                    <a:pt x="1765" y="0"/>
                  </a:moveTo>
                  <a:cubicBezTo>
                    <a:pt x="1364" y="0"/>
                    <a:pt x="154" y="1668"/>
                    <a:pt x="1" y="2419"/>
                  </a:cubicBezTo>
                  <a:cubicBezTo>
                    <a:pt x="986" y="2712"/>
                    <a:pt x="1787" y="3317"/>
                    <a:pt x="2506" y="3966"/>
                  </a:cubicBezTo>
                  <a:cubicBezTo>
                    <a:pt x="2787" y="3132"/>
                    <a:pt x="2161" y="84"/>
                    <a:pt x="1792" y="3"/>
                  </a:cubicBezTo>
                  <a:cubicBezTo>
                    <a:pt x="1783" y="1"/>
                    <a:pt x="1774" y="0"/>
                    <a:pt x="1765"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7"/>
            <p:cNvSpPr/>
            <p:nvPr/>
          </p:nvSpPr>
          <p:spPr>
            <a:xfrm>
              <a:off x="3727775" y="1801525"/>
              <a:ext cx="353375" cy="229875"/>
            </a:xfrm>
            <a:custGeom>
              <a:rect b="b" l="l" r="r" t="t"/>
              <a:pathLst>
                <a:path extrusionOk="0" h="9195" w="14135">
                  <a:moveTo>
                    <a:pt x="6835" y="1"/>
                  </a:moveTo>
                  <a:cubicBezTo>
                    <a:pt x="6692" y="1"/>
                    <a:pt x="6544" y="7"/>
                    <a:pt x="6393" y="21"/>
                  </a:cubicBezTo>
                  <a:cubicBezTo>
                    <a:pt x="5688" y="84"/>
                    <a:pt x="5073" y="279"/>
                    <a:pt x="4535" y="611"/>
                  </a:cubicBezTo>
                  <a:cubicBezTo>
                    <a:pt x="3779" y="1075"/>
                    <a:pt x="3176" y="1812"/>
                    <a:pt x="2693" y="2836"/>
                  </a:cubicBezTo>
                  <a:cubicBezTo>
                    <a:pt x="2650" y="2928"/>
                    <a:pt x="2606" y="3019"/>
                    <a:pt x="2562" y="3108"/>
                  </a:cubicBezTo>
                  <a:cubicBezTo>
                    <a:pt x="1187" y="5930"/>
                    <a:pt x="53" y="6875"/>
                    <a:pt x="23" y="7151"/>
                  </a:cubicBezTo>
                  <a:cubicBezTo>
                    <a:pt x="1" y="7349"/>
                    <a:pt x="1537" y="8528"/>
                    <a:pt x="4053" y="8999"/>
                  </a:cubicBezTo>
                  <a:cubicBezTo>
                    <a:pt x="4697" y="9120"/>
                    <a:pt x="5405" y="9195"/>
                    <a:pt x="6167" y="9195"/>
                  </a:cubicBezTo>
                  <a:cubicBezTo>
                    <a:pt x="6708" y="9195"/>
                    <a:pt x="7275" y="9157"/>
                    <a:pt x="7866" y="9073"/>
                  </a:cubicBezTo>
                  <a:cubicBezTo>
                    <a:pt x="8724" y="8950"/>
                    <a:pt x="9479" y="8721"/>
                    <a:pt x="10139" y="8426"/>
                  </a:cubicBezTo>
                  <a:cubicBezTo>
                    <a:pt x="13081" y="7109"/>
                    <a:pt x="14135" y="4487"/>
                    <a:pt x="14048" y="4178"/>
                  </a:cubicBezTo>
                  <a:cubicBezTo>
                    <a:pt x="13943" y="3801"/>
                    <a:pt x="12680" y="3672"/>
                    <a:pt x="11018" y="2095"/>
                  </a:cubicBezTo>
                  <a:cubicBezTo>
                    <a:pt x="10889" y="1975"/>
                    <a:pt x="10759" y="1851"/>
                    <a:pt x="10626" y="1732"/>
                  </a:cubicBezTo>
                  <a:cubicBezTo>
                    <a:pt x="9906" y="1083"/>
                    <a:pt x="9106" y="478"/>
                    <a:pt x="8120" y="185"/>
                  </a:cubicBezTo>
                  <a:cubicBezTo>
                    <a:pt x="7723" y="68"/>
                    <a:pt x="7298" y="1"/>
                    <a:pt x="6835"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7"/>
            <p:cNvSpPr/>
            <p:nvPr/>
          </p:nvSpPr>
          <p:spPr>
            <a:xfrm>
              <a:off x="3871650" y="2351900"/>
              <a:ext cx="9300" cy="22325"/>
            </a:xfrm>
            <a:custGeom>
              <a:rect b="b" l="l" r="r" t="t"/>
              <a:pathLst>
                <a:path extrusionOk="0" h="893" w="372">
                  <a:moveTo>
                    <a:pt x="19" y="0"/>
                  </a:moveTo>
                  <a:cubicBezTo>
                    <a:pt x="17" y="0"/>
                    <a:pt x="15" y="1"/>
                    <a:pt x="13" y="2"/>
                  </a:cubicBezTo>
                  <a:cubicBezTo>
                    <a:pt x="5" y="4"/>
                    <a:pt x="0" y="14"/>
                    <a:pt x="2" y="23"/>
                  </a:cubicBezTo>
                  <a:cubicBezTo>
                    <a:pt x="2" y="23"/>
                    <a:pt x="23" y="80"/>
                    <a:pt x="52" y="162"/>
                  </a:cubicBezTo>
                  <a:lnTo>
                    <a:pt x="165" y="451"/>
                  </a:lnTo>
                  <a:cubicBezTo>
                    <a:pt x="207" y="555"/>
                    <a:pt x="242" y="659"/>
                    <a:pt x="265" y="741"/>
                  </a:cubicBezTo>
                  <a:cubicBezTo>
                    <a:pt x="276" y="781"/>
                    <a:pt x="289" y="816"/>
                    <a:pt x="293" y="841"/>
                  </a:cubicBezTo>
                  <a:cubicBezTo>
                    <a:pt x="299" y="866"/>
                    <a:pt x="303" y="881"/>
                    <a:pt x="303" y="881"/>
                  </a:cubicBezTo>
                  <a:lnTo>
                    <a:pt x="303" y="882"/>
                  </a:lnTo>
                  <a:cubicBezTo>
                    <a:pt x="306" y="886"/>
                    <a:pt x="308" y="889"/>
                    <a:pt x="312" y="891"/>
                  </a:cubicBezTo>
                  <a:cubicBezTo>
                    <a:pt x="314" y="892"/>
                    <a:pt x="316" y="892"/>
                    <a:pt x="318" y="892"/>
                  </a:cubicBezTo>
                  <a:cubicBezTo>
                    <a:pt x="323" y="892"/>
                    <a:pt x="328" y="889"/>
                    <a:pt x="331" y="884"/>
                  </a:cubicBezTo>
                  <a:cubicBezTo>
                    <a:pt x="337" y="870"/>
                    <a:pt x="342" y="856"/>
                    <a:pt x="345" y="843"/>
                  </a:cubicBezTo>
                  <a:cubicBezTo>
                    <a:pt x="357" y="806"/>
                    <a:pt x="364" y="769"/>
                    <a:pt x="368" y="731"/>
                  </a:cubicBezTo>
                  <a:cubicBezTo>
                    <a:pt x="371" y="678"/>
                    <a:pt x="370" y="624"/>
                    <a:pt x="361" y="572"/>
                  </a:cubicBezTo>
                  <a:cubicBezTo>
                    <a:pt x="351" y="511"/>
                    <a:pt x="336" y="451"/>
                    <a:pt x="315" y="394"/>
                  </a:cubicBezTo>
                  <a:cubicBezTo>
                    <a:pt x="274" y="290"/>
                    <a:pt x="215" y="192"/>
                    <a:pt x="143" y="108"/>
                  </a:cubicBezTo>
                  <a:cubicBezTo>
                    <a:pt x="108" y="68"/>
                    <a:pt x="70" y="34"/>
                    <a:pt x="29" y="3"/>
                  </a:cubicBezTo>
                  <a:cubicBezTo>
                    <a:pt x="26" y="1"/>
                    <a:pt x="22" y="0"/>
                    <a:pt x="19" y="0"/>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7"/>
            <p:cNvSpPr/>
            <p:nvPr/>
          </p:nvSpPr>
          <p:spPr>
            <a:xfrm>
              <a:off x="3888175" y="2347125"/>
              <a:ext cx="10975" cy="23375"/>
            </a:xfrm>
            <a:custGeom>
              <a:rect b="b" l="l" r="r" t="t"/>
              <a:pathLst>
                <a:path extrusionOk="0" h="935" w="439">
                  <a:moveTo>
                    <a:pt x="20" y="1"/>
                  </a:moveTo>
                  <a:cubicBezTo>
                    <a:pt x="17" y="1"/>
                    <a:pt x="15" y="1"/>
                    <a:pt x="13" y="2"/>
                  </a:cubicBezTo>
                  <a:cubicBezTo>
                    <a:pt x="4" y="6"/>
                    <a:pt x="1" y="16"/>
                    <a:pt x="4" y="25"/>
                  </a:cubicBezTo>
                  <a:cubicBezTo>
                    <a:pt x="4" y="25"/>
                    <a:pt x="32" y="84"/>
                    <a:pt x="70" y="169"/>
                  </a:cubicBezTo>
                  <a:cubicBezTo>
                    <a:pt x="109" y="253"/>
                    <a:pt x="164" y="362"/>
                    <a:pt x="213" y="470"/>
                  </a:cubicBezTo>
                  <a:cubicBezTo>
                    <a:pt x="263" y="579"/>
                    <a:pt x="307" y="689"/>
                    <a:pt x="336" y="776"/>
                  </a:cubicBezTo>
                  <a:cubicBezTo>
                    <a:pt x="349" y="819"/>
                    <a:pt x="365" y="856"/>
                    <a:pt x="371" y="882"/>
                  </a:cubicBezTo>
                  <a:cubicBezTo>
                    <a:pt x="379" y="909"/>
                    <a:pt x="385" y="925"/>
                    <a:pt x="385" y="925"/>
                  </a:cubicBezTo>
                  <a:lnTo>
                    <a:pt x="385" y="926"/>
                  </a:lnTo>
                  <a:cubicBezTo>
                    <a:pt x="388" y="929"/>
                    <a:pt x="391" y="933"/>
                    <a:pt x="395" y="934"/>
                  </a:cubicBezTo>
                  <a:cubicBezTo>
                    <a:pt x="396" y="934"/>
                    <a:pt x="397" y="935"/>
                    <a:pt x="399" y="935"/>
                  </a:cubicBezTo>
                  <a:cubicBezTo>
                    <a:pt x="405" y="935"/>
                    <a:pt x="411" y="930"/>
                    <a:pt x="412" y="925"/>
                  </a:cubicBezTo>
                  <a:cubicBezTo>
                    <a:pt x="417" y="910"/>
                    <a:pt x="421" y="895"/>
                    <a:pt x="423" y="881"/>
                  </a:cubicBezTo>
                  <a:cubicBezTo>
                    <a:pt x="433" y="840"/>
                    <a:pt x="436" y="800"/>
                    <a:pt x="437" y="760"/>
                  </a:cubicBezTo>
                  <a:cubicBezTo>
                    <a:pt x="439" y="659"/>
                    <a:pt x="412" y="526"/>
                    <a:pt x="359" y="404"/>
                  </a:cubicBezTo>
                  <a:cubicBezTo>
                    <a:pt x="332" y="346"/>
                    <a:pt x="299" y="289"/>
                    <a:pt x="264" y="237"/>
                  </a:cubicBezTo>
                  <a:cubicBezTo>
                    <a:pt x="232" y="190"/>
                    <a:pt x="196" y="147"/>
                    <a:pt x="157" y="107"/>
                  </a:cubicBezTo>
                  <a:cubicBezTo>
                    <a:pt x="117" y="68"/>
                    <a:pt x="75" y="33"/>
                    <a:pt x="28" y="3"/>
                  </a:cubicBezTo>
                  <a:cubicBezTo>
                    <a:pt x="25" y="1"/>
                    <a:pt x="22" y="1"/>
                    <a:pt x="20" y="1"/>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7"/>
            <p:cNvSpPr/>
            <p:nvPr/>
          </p:nvSpPr>
          <p:spPr>
            <a:xfrm>
              <a:off x="3919800" y="2348475"/>
              <a:ext cx="12200" cy="22700"/>
            </a:xfrm>
            <a:custGeom>
              <a:rect b="b" l="l" r="r" t="t"/>
              <a:pathLst>
                <a:path extrusionOk="0" h="908" w="488">
                  <a:moveTo>
                    <a:pt x="467" y="1"/>
                  </a:moveTo>
                  <a:cubicBezTo>
                    <a:pt x="465" y="1"/>
                    <a:pt x="462" y="1"/>
                    <a:pt x="459" y="3"/>
                  </a:cubicBezTo>
                  <a:cubicBezTo>
                    <a:pt x="410" y="29"/>
                    <a:pt x="365" y="61"/>
                    <a:pt x="325" y="98"/>
                  </a:cubicBezTo>
                  <a:cubicBezTo>
                    <a:pt x="283" y="135"/>
                    <a:pt x="245" y="177"/>
                    <a:pt x="210" y="221"/>
                  </a:cubicBezTo>
                  <a:cubicBezTo>
                    <a:pt x="170" y="271"/>
                    <a:pt x="134" y="325"/>
                    <a:pt x="104" y="383"/>
                  </a:cubicBezTo>
                  <a:cubicBezTo>
                    <a:pt x="42" y="499"/>
                    <a:pt x="8" y="631"/>
                    <a:pt x="3" y="731"/>
                  </a:cubicBezTo>
                  <a:cubicBezTo>
                    <a:pt x="1" y="772"/>
                    <a:pt x="3" y="812"/>
                    <a:pt x="9" y="853"/>
                  </a:cubicBezTo>
                  <a:cubicBezTo>
                    <a:pt x="12" y="868"/>
                    <a:pt x="14" y="882"/>
                    <a:pt x="17" y="898"/>
                  </a:cubicBezTo>
                  <a:cubicBezTo>
                    <a:pt x="19" y="904"/>
                    <a:pt x="25" y="907"/>
                    <a:pt x="31" y="907"/>
                  </a:cubicBezTo>
                  <a:cubicBezTo>
                    <a:pt x="36" y="907"/>
                    <a:pt x="41" y="905"/>
                    <a:pt x="44" y="900"/>
                  </a:cubicBezTo>
                  <a:lnTo>
                    <a:pt x="44" y="899"/>
                  </a:lnTo>
                  <a:cubicBezTo>
                    <a:pt x="44" y="899"/>
                    <a:pt x="54" y="884"/>
                    <a:pt x="61" y="857"/>
                  </a:cubicBezTo>
                  <a:cubicBezTo>
                    <a:pt x="69" y="831"/>
                    <a:pt x="86" y="796"/>
                    <a:pt x="103" y="754"/>
                  </a:cubicBezTo>
                  <a:cubicBezTo>
                    <a:pt x="138" y="669"/>
                    <a:pt x="190" y="564"/>
                    <a:pt x="245" y="456"/>
                  </a:cubicBezTo>
                  <a:cubicBezTo>
                    <a:pt x="300" y="350"/>
                    <a:pt x="361" y="247"/>
                    <a:pt x="407" y="165"/>
                  </a:cubicBezTo>
                  <a:cubicBezTo>
                    <a:pt x="451" y="83"/>
                    <a:pt x="480" y="26"/>
                    <a:pt x="480" y="26"/>
                  </a:cubicBezTo>
                  <a:lnTo>
                    <a:pt x="482" y="26"/>
                  </a:lnTo>
                  <a:cubicBezTo>
                    <a:pt x="487" y="13"/>
                    <a:pt x="478" y="1"/>
                    <a:pt x="467" y="1"/>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7"/>
            <p:cNvSpPr/>
            <p:nvPr/>
          </p:nvSpPr>
          <p:spPr>
            <a:xfrm>
              <a:off x="3935700" y="2353825"/>
              <a:ext cx="11000" cy="20400"/>
            </a:xfrm>
            <a:custGeom>
              <a:rect b="b" l="l" r="r" t="t"/>
              <a:pathLst>
                <a:path extrusionOk="0" h="816" w="440">
                  <a:moveTo>
                    <a:pt x="422" y="1"/>
                  </a:moveTo>
                  <a:cubicBezTo>
                    <a:pt x="420" y="1"/>
                    <a:pt x="418" y="1"/>
                    <a:pt x="416" y="2"/>
                  </a:cubicBezTo>
                  <a:cubicBezTo>
                    <a:pt x="369" y="22"/>
                    <a:pt x="326" y="48"/>
                    <a:pt x="287" y="81"/>
                  </a:cubicBezTo>
                  <a:cubicBezTo>
                    <a:pt x="203" y="151"/>
                    <a:pt x="132" y="238"/>
                    <a:pt x="82" y="336"/>
                  </a:cubicBezTo>
                  <a:cubicBezTo>
                    <a:pt x="56" y="390"/>
                    <a:pt x="36" y="445"/>
                    <a:pt x="22" y="503"/>
                  </a:cubicBezTo>
                  <a:cubicBezTo>
                    <a:pt x="9" y="553"/>
                    <a:pt x="2" y="604"/>
                    <a:pt x="2" y="655"/>
                  </a:cubicBezTo>
                  <a:cubicBezTo>
                    <a:pt x="0" y="692"/>
                    <a:pt x="4" y="729"/>
                    <a:pt x="11" y="765"/>
                  </a:cubicBezTo>
                  <a:cubicBezTo>
                    <a:pt x="13" y="778"/>
                    <a:pt x="16" y="792"/>
                    <a:pt x="19" y="805"/>
                  </a:cubicBezTo>
                  <a:cubicBezTo>
                    <a:pt x="22" y="812"/>
                    <a:pt x="28" y="815"/>
                    <a:pt x="33" y="815"/>
                  </a:cubicBezTo>
                  <a:cubicBezTo>
                    <a:pt x="38" y="815"/>
                    <a:pt x="43" y="813"/>
                    <a:pt x="47" y="808"/>
                  </a:cubicBezTo>
                  <a:lnTo>
                    <a:pt x="47" y="807"/>
                  </a:lnTo>
                  <a:cubicBezTo>
                    <a:pt x="47" y="807"/>
                    <a:pt x="55" y="793"/>
                    <a:pt x="63" y="770"/>
                  </a:cubicBezTo>
                  <a:cubicBezTo>
                    <a:pt x="71" y="746"/>
                    <a:pt x="86" y="714"/>
                    <a:pt x="101" y="676"/>
                  </a:cubicBezTo>
                  <a:cubicBezTo>
                    <a:pt x="132" y="599"/>
                    <a:pt x="178" y="504"/>
                    <a:pt x="224" y="409"/>
                  </a:cubicBezTo>
                  <a:cubicBezTo>
                    <a:pt x="272" y="315"/>
                    <a:pt x="325" y="225"/>
                    <a:pt x="367" y="151"/>
                  </a:cubicBezTo>
                  <a:cubicBezTo>
                    <a:pt x="409" y="76"/>
                    <a:pt x="436" y="27"/>
                    <a:pt x="436" y="27"/>
                  </a:cubicBezTo>
                  <a:cubicBezTo>
                    <a:pt x="439" y="22"/>
                    <a:pt x="439" y="16"/>
                    <a:pt x="438" y="12"/>
                  </a:cubicBezTo>
                  <a:cubicBezTo>
                    <a:pt x="436" y="5"/>
                    <a:pt x="429" y="1"/>
                    <a:pt x="422" y="1"/>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7"/>
            <p:cNvSpPr/>
            <p:nvPr/>
          </p:nvSpPr>
          <p:spPr>
            <a:xfrm>
              <a:off x="3780500" y="2372475"/>
              <a:ext cx="10600" cy="16625"/>
            </a:xfrm>
            <a:custGeom>
              <a:rect b="b" l="l" r="r" t="t"/>
              <a:pathLst>
                <a:path extrusionOk="0" h="665" w="424">
                  <a:moveTo>
                    <a:pt x="21" y="0"/>
                  </a:moveTo>
                  <a:cubicBezTo>
                    <a:pt x="18" y="0"/>
                    <a:pt x="15" y="1"/>
                    <a:pt x="13" y="2"/>
                  </a:cubicBezTo>
                  <a:cubicBezTo>
                    <a:pt x="4" y="6"/>
                    <a:pt x="1" y="16"/>
                    <a:pt x="5" y="25"/>
                  </a:cubicBezTo>
                  <a:cubicBezTo>
                    <a:pt x="5" y="25"/>
                    <a:pt x="27" y="71"/>
                    <a:pt x="63" y="132"/>
                  </a:cubicBezTo>
                  <a:cubicBezTo>
                    <a:pt x="98" y="194"/>
                    <a:pt x="148" y="270"/>
                    <a:pt x="196" y="344"/>
                  </a:cubicBezTo>
                  <a:cubicBezTo>
                    <a:pt x="221" y="381"/>
                    <a:pt x="243" y="418"/>
                    <a:pt x="266" y="452"/>
                  </a:cubicBezTo>
                  <a:lnTo>
                    <a:pt x="322" y="550"/>
                  </a:lnTo>
                  <a:cubicBezTo>
                    <a:pt x="336" y="579"/>
                    <a:pt x="354" y="606"/>
                    <a:pt x="360" y="625"/>
                  </a:cubicBezTo>
                  <a:cubicBezTo>
                    <a:pt x="368" y="644"/>
                    <a:pt x="374" y="656"/>
                    <a:pt x="374" y="656"/>
                  </a:cubicBezTo>
                  <a:lnTo>
                    <a:pt x="376" y="657"/>
                  </a:lnTo>
                  <a:cubicBezTo>
                    <a:pt x="377" y="659"/>
                    <a:pt x="379" y="662"/>
                    <a:pt x="383" y="663"/>
                  </a:cubicBezTo>
                  <a:cubicBezTo>
                    <a:pt x="385" y="664"/>
                    <a:pt x="387" y="664"/>
                    <a:pt x="388" y="664"/>
                  </a:cubicBezTo>
                  <a:cubicBezTo>
                    <a:pt x="394" y="664"/>
                    <a:pt x="399" y="661"/>
                    <a:pt x="402" y="654"/>
                  </a:cubicBezTo>
                  <a:cubicBezTo>
                    <a:pt x="417" y="613"/>
                    <a:pt x="423" y="569"/>
                    <a:pt x="422" y="525"/>
                  </a:cubicBezTo>
                  <a:cubicBezTo>
                    <a:pt x="418" y="479"/>
                    <a:pt x="410" y="435"/>
                    <a:pt x="396" y="393"/>
                  </a:cubicBezTo>
                  <a:cubicBezTo>
                    <a:pt x="379" y="346"/>
                    <a:pt x="357" y="300"/>
                    <a:pt x="330" y="258"/>
                  </a:cubicBezTo>
                  <a:cubicBezTo>
                    <a:pt x="279" y="180"/>
                    <a:pt x="215" y="113"/>
                    <a:pt x="139" y="59"/>
                  </a:cubicBezTo>
                  <a:cubicBezTo>
                    <a:pt x="104" y="36"/>
                    <a:pt x="66" y="16"/>
                    <a:pt x="26" y="1"/>
                  </a:cubicBezTo>
                  <a:cubicBezTo>
                    <a:pt x="24" y="1"/>
                    <a:pt x="23" y="0"/>
                    <a:pt x="21" y="0"/>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7"/>
            <p:cNvSpPr/>
            <p:nvPr/>
          </p:nvSpPr>
          <p:spPr>
            <a:xfrm>
              <a:off x="3792550" y="2368125"/>
              <a:ext cx="14875" cy="17725"/>
            </a:xfrm>
            <a:custGeom>
              <a:rect b="b" l="l" r="r" t="t"/>
              <a:pathLst>
                <a:path extrusionOk="0" h="709" w="595">
                  <a:moveTo>
                    <a:pt x="20" y="1"/>
                  </a:moveTo>
                  <a:cubicBezTo>
                    <a:pt x="16" y="1"/>
                    <a:pt x="12" y="2"/>
                    <a:pt x="9" y="5"/>
                  </a:cubicBezTo>
                  <a:cubicBezTo>
                    <a:pt x="2" y="11"/>
                    <a:pt x="1" y="21"/>
                    <a:pt x="8" y="29"/>
                  </a:cubicBezTo>
                  <a:cubicBezTo>
                    <a:pt x="8" y="29"/>
                    <a:pt x="47" y="74"/>
                    <a:pt x="107" y="133"/>
                  </a:cubicBezTo>
                  <a:cubicBezTo>
                    <a:pt x="166" y="194"/>
                    <a:pt x="246" y="270"/>
                    <a:pt x="317" y="348"/>
                  </a:cubicBezTo>
                  <a:cubicBezTo>
                    <a:pt x="355" y="384"/>
                    <a:pt x="387" y="426"/>
                    <a:pt x="418" y="463"/>
                  </a:cubicBezTo>
                  <a:cubicBezTo>
                    <a:pt x="432" y="483"/>
                    <a:pt x="446" y="501"/>
                    <a:pt x="459" y="520"/>
                  </a:cubicBezTo>
                  <a:cubicBezTo>
                    <a:pt x="470" y="539"/>
                    <a:pt x="480" y="556"/>
                    <a:pt x="491" y="574"/>
                  </a:cubicBezTo>
                  <a:cubicBezTo>
                    <a:pt x="506" y="608"/>
                    <a:pt x="527" y="638"/>
                    <a:pt x="530" y="662"/>
                  </a:cubicBezTo>
                  <a:cubicBezTo>
                    <a:pt x="540" y="684"/>
                    <a:pt x="546" y="699"/>
                    <a:pt x="546" y="699"/>
                  </a:cubicBezTo>
                  <a:lnTo>
                    <a:pt x="547" y="701"/>
                  </a:lnTo>
                  <a:cubicBezTo>
                    <a:pt x="548" y="705"/>
                    <a:pt x="552" y="707"/>
                    <a:pt x="555" y="708"/>
                  </a:cubicBezTo>
                  <a:cubicBezTo>
                    <a:pt x="557" y="709"/>
                    <a:pt x="558" y="709"/>
                    <a:pt x="560" y="709"/>
                  </a:cubicBezTo>
                  <a:cubicBezTo>
                    <a:pt x="565" y="709"/>
                    <a:pt x="570" y="705"/>
                    <a:pt x="573" y="700"/>
                  </a:cubicBezTo>
                  <a:cubicBezTo>
                    <a:pt x="578" y="687"/>
                    <a:pt x="581" y="672"/>
                    <a:pt x="584" y="659"/>
                  </a:cubicBezTo>
                  <a:cubicBezTo>
                    <a:pt x="592" y="621"/>
                    <a:pt x="595" y="582"/>
                    <a:pt x="590" y="544"/>
                  </a:cubicBezTo>
                  <a:cubicBezTo>
                    <a:pt x="581" y="489"/>
                    <a:pt x="565" y="437"/>
                    <a:pt x="540" y="388"/>
                  </a:cubicBezTo>
                  <a:cubicBezTo>
                    <a:pt x="527" y="362"/>
                    <a:pt x="510" y="336"/>
                    <a:pt x="493" y="311"/>
                  </a:cubicBezTo>
                  <a:cubicBezTo>
                    <a:pt x="474" y="287"/>
                    <a:pt x="455" y="261"/>
                    <a:pt x="435" y="239"/>
                  </a:cubicBezTo>
                  <a:cubicBezTo>
                    <a:pt x="359" y="158"/>
                    <a:pt x="268" y="93"/>
                    <a:pt x="167" y="46"/>
                  </a:cubicBezTo>
                  <a:cubicBezTo>
                    <a:pt x="121" y="26"/>
                    <a:pt x="73" y="11"/>
                    <a:pt x="23" y="1"/>
                  </a:cubicBezTo>
                  <a:cubicBezTo>
                    <a:pt x="22" y="1"/>
                    <a:pt x="21" y="1"/>
                    <a:pt x="20" y="1"/>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7"/>
            <p:cNvSpPr/>
            <p:nvPr/>
          </p:nvSpPr>
          <p:spPr>
            <a:xfrm>
              <a:off x="3743400" y="2216075"/>
              <a:ext cx="73900" cy="164675"/>
            </a:xfrm>
            <a:custGeom>
              <a:rect b="b" l="l" r="r" t="t"/>
              <a:pathLst>
                <a:path extrusionOk="0" h="6587" w="2956">
                  <a:moveTo>
                    <a:pt x="17" y="0"/>
                  </a:moveTo>
                  <a:cubicBezTo>
                    <a:pt x="11" y="0"/>
                    <a:pt x="5" y="4"/>
                    <a:pt x="3" y="10"/>
                  </a:cubicBezTo>
                  <a:cubicBezTo>
                    <a:pt x="1" y="17"/>
                    <a:pt x="4" y="24"/>
                    <a:pt x="11" y="27"/>
                  </a:cubicBezTo>
                  <a:cubicBezTo>
                    <a:pt x="284" y="130"/>
                    <a:pt x="550" y="249"/>
                    <a:pt x="810" y="384"/>
                  </a:cubicBezTo>
                  <a:cubicBezTo>
                    <a:pt x="938" y="453"/>
                    <a:pt x="1065" y="523"/>
                    <a:pt x="1190" y="598"/>
                  </a:cubicBezTo>
                  <a:cubicBezTo>
                    <a:pt x="1313" y="673"/>
                    <a:pt x="1434" y="754"/>
                    <a:pt x="1550" y="838"/>
                  </a:cubicBezTo>
                  <a:lnTo>
                    <a:pt x="1719" y="973"/>
                  </a:lnTo>
                  <a:lnTo>
                    <a:pt x="1879" y="1117"/>
                  </a:lnTo>
                  <a:lnTo>
                    <a:pt x="2025" y="1273"/>
                  </a:lnTo>
                  <a:cubicBezTo>
                    <a:pt x="2070" y="1326"/>
                    <a:pt x="2110" y="1382"/>
                    <a:pt x="2152" y="1436"/>
                  </a:cubicBezTo>
                  <a:cubicBezTo>
                    <a:pt x="2194" y="1493"/>
                    <a:pt x="2227" y="1561"/>
                    <a:pt x="2265" y="1623"/>
                  </a:cubicBezTo>
                  <a:cubicBezTo>
                    <a:pt x="2298" y="1685"/>
                    <a:pt x="2326" y="1748"/>
                    <a:pt x="2352" y="1813"/>
                  </a:cubicBezTo>
                  <a:cubicBezTo>
                    <a:pt x="2405" y="1945"/>
                    <a:pt x="2449" y="2082"/>
                    <a:pt x="2481" y="2220"/>
                  </a:cubicBezTo>
                  <a:cubicBezTo>
                    <a:pt x="2549" y="2499"/>
                    <a:pt x="2577" y="2787"/>
                    <a:pt x="2589" y="3073"/>
                  </a:cubicBezTo>
                  <a:cubicBezTo>
                    <a:pt x="2599" y="3363"/>
                    <a:pt x="2588" y="3653"/>
                    <a:pt x="2556" y="3940"/>
                  </a:cubicBezTo>
                  <a:cubicBezTo>
                    <a:pt x="2527" y="4229"/>
                    <a:pt x="2476" y="4515"/>
                    <a:pt x="2420" y="4800"/>
                  </a:cubicBezTo>
                  <a:cubicBezTo>
                    <a:pt x="2364" y="5085"/>
                    <a:pt x="2292" y="5367"/>
                    <a:pt x="2205" y="5644"/>
                  </a:cubicBezTo>
                  <a:lnTo>
                    <a:pt x="2205" y="5645"/>
                  </a:lnTo>
                  <a:cubicBezTo>
                    <a:pt x="2198" y="5668"/>
                    <a:pt x="2207" y="5693"/>
                    <a:pt x="2229" y="5705"/>
                  </a:cubicBezTo>
                  <a:cubicBezTo>
                    <a:pt x="2400" y="5805"/>
                    <a:pt x="2571" y="5917"/>
                    <a:pt x="2713" y="6056"/>
                  </a:cubicBezTo>
                  <a:cubicBezTo>
                    <a:pt x="2749" y="6090"/>
                    <a:pt x="2781" y="6127"/>
                    <a:pt x="2810" y="6167"/>
                  </a:cubicBezTo>
                  <a:cubicBezTo>
                    <a:pt x="2825" y="6187"/>
                    <a:pt x="2839" y="6207"/>
                    <a:pt x="2851" y="6228"/>
                  </a:cubicBezTo>
                  <a:cubicBezTo>
                    <a:pt x="2864" y="6249"/>
                    <a:pt x="2875" y="6271"/>
                    <a:pt x="2883" y="6293"/>
                  </a:cubicBezTo>
                  <a:cubicBezTo>
                    <a:pt x="2921" y="6382"/>
                    <a:pt x="2907" y="6486"/>
                    <a:pt x="2845" y="6560"/>
                  </a:cubicBezTo>
                  <a:lnTo>
                    <a:pt x="2846" y="6560"/>
                  </a:lnTo>
                  <a:cubicBezTo>
                    <a:pt x="2837" y="6572"/>
                    <a:pt x="2847" y="6587"/>
                    <a:pt x="2859" y="6587"/>
                  </a:cubicBezTo>
                  <a:cubicBezTo>
                    <a:pt x="2863" y="6587"/>
                    <a:pt x="2867" y="6585"/>
                    <a:pt x="2870" y="6582"/>
                  </a:cubicBezTo>
                  <a:lnTo>
                    <a:pt x="2871" y="6581"/>
                  </a:lnTo>
                  <a:cubicBezTo>
                    <a:pt x="2908" y="6540"/>
                    <a:pt x="2934" y="6491"/>
                    <a:pt x="2946" y="6438"/>
                  </a:cubicBezTo>
                  <a:cubicBezTo>
                    <a:pt x="2956" y="6383"/>
                    <a:pt x="2952" y="6327"/>
                    <a:pt x="2934" y="6275"/>
                  </a:cubicBezTo>
                  <a:cubicBezTo>
                    <a:pt x="2926" y="6249"/>
                    <a:pt x="2915" y="6224"/>
                    <a:pt x="2902" y="6200"/>
                  </a:cubicBezTo>
                  <a:cubicBezTo>
                    <a:pt x="2891" y="6176"/>
                    <a:pt x="2878" y="6153"/>
                    <a:pt x="2863" y="6132"/>
                  </a:cubicBezTo>
                  <a:cubicBezTo>
                    <a:pt x="2834" y="6088"/>
                    <a:pt x="2801" y="6045"/>
                    <a:pt x="2765" y="6007"/>
                  </a:cubicBezTo>
                  <a:cubicBezTo>
                    <a:pt x="2632" y="5865"/>
                    <a:pt x="2481" y="5741"/>
                    <a:pt x="2315" y="5638"/>
                  </a:cubicBezTo>
                  <a:lnTo>
                    <a:pt x="2315" y="5638"/>
                  </a:lnTo>
                  <a:cubicBezTo>
                    <a:pt x="2408" y="5372"/>
                    <a:pt x="2486" y="5102"/>
                    <a:pt x="2550" y="4828"/>
                  </a:cubicBezTo>
                  <a:cubicBezTo>
                    <a:pt x="2619" y="4541"/>
                    <a:pt x="2670" y="4249"/>
                    <a:pt x="2703" y="3957"/>
                  </a:cubicBezTo>
                  <a:cubicBezTo>
                    <a:pt x="2738" y="3661"/>
                    <a:pt x="2753" y="3365"/>
                    <a:pt x="2746" y="3069"/>
                  </a:cubicBezTo>
                  <a:cubicBezTo>
                    <a:pt x="2740" y="2770"/>
                    <a:pt x="2701" y="2474"/>
                    <a:pt x="2630" y="2183"/>
                  </a:cubicBezTo>
                  <a:cubicBezTo>
                    <a:pt x="2593" y="2038"/>
                    <a:pt x="2546" y="1895"/>
                    <a:pt x="2489" y="1757"/>
                  </a:cubicBezTo>
                  <a:cubicBezTo>
                    <a:pt x="2459" y="1686"/>
                    <a:pt x="2427" y="1616"/>
                    <a:pt x="2390" y="1549"/>
                  </a:cubicBezTo>
                  <a:cubicBezTo>
                    <a:pt x="2351" y="1486"/>
                    <a:pt x="2319" y="1423"/>
                    <a:pt x="2274" y="1361"/>
                  </a:cubicBezTo>
                  <a:cubicBezTo>
                    <a:pt x="2226" y="1300"/>
                    <a:pt x="2180" y="1237"/>
                    <a:pt x="2130" y="1180"/>
                  </a:cubicBezTo>
                  <a:cubicBezTo>
                    <a:pt x="2077" y="1126"/>
                    <a:pt x="2025" y="1072"/>
                    <a:pt x="1970" y="1021"/>
                  </a:cubicBezTo>
                  <a:lnTo>
                    <a:pt x="1799" y="875"/>
                  </a:lnTo>
                  <a:lnTo>
                    <a:pt x="1619" y="743"/>
                  </a:lnTo>
                  <a:cubicBezTo>
                    <a:pt x="1374" y="577"/>
                    <a:pt x="1116" y="431"/>
                    <a:pt x="846" y="310"/>
                  </a:cubicBezTo>
                  <a:cubicBezTo>
                    <a:pt x="578" y="187"/>
                    <a:pt x="302" y="84"/>
                    <a:pt x="20" y="1"/>
                  </a:cubicBezTo>
                  <a:cubicBezTo>
                    <a:pt x="19" y="0"/>
                    <a:pt x="18" y="0"/>
                    <a:pt x="17" y="0"/>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7"/>
            <p:cNvSpPr/>
            <p:nvPr/>
          </p:nvSpPr>
          <p:spPr>
            <a:xfrm>
              <a:off x="3795950" y="2158250"/>
              <a:ext cx="6900" cy="96350"/>
            </a:xfrm>
            <a:custGeom>
              <a:rect b="b" l="l" r="r" t="t"/>
              <a:pathLst>
                <a:path extrusionOk="0" h="3854" w="276">
                  <a:moveTo>
                    <a:pt x="262" y="1"/>
                  </a:moveTo>
                  <a:cubicBezTo>
                    <a:pt x="255" y="1"/>
                    <a:pt x="249" y="5"/>
                    <a:pt x="248" y="12"/>
                  </a:cubicBezTo>
                  <a:cubicBezTo>
                    <a:pt x="248" y="12"/>
                    <a:pt x="232" y="70"/>
                    <a:pt x="210" y="173"/>
                  </a:cubicBezTo>
                  <a:cubicBezTo>
                    <a:pt x="188" y="276"/>
                    <a:pt x="154" y="424"/>
                    <a:pt x="128" y="602"/>
                  </a:cubicBezTo>
                  <a:cubicBezTo>
                    <a:pt x="102" y="781"/>
                    <a:pt x="67" y="989"/>
                    <a:pt x="47" y="1214"/>
                  </a:cubicBezTo>
                  <a:cubicBezTo>
                    <a:pt x="24" y="1440"/>
                    <a:pt x="10" y="1680"/>
                    <a:pt x="5" y="1922"/>
                  </a:cubicBezTo>
                  <a:cubicBezTo>
                    <a:pt x="0" y="2164"/>
                    <a:pt x="4" y="2405"/>
                    <a:pt x="18" y="2631"/>
                  </a:cubicBezTo>
                  <a:cubicBezTo>
                    <a:pt x="29" y="2857"/>
                    <a:pt x="55" y="3067"/>
                    <a:pt x="75" y="3247"/>
                  </a:cubicBezTo>
                  <a:cubicBezTo>
                    <a:pt x="123" y="3606"/>
                    <a:pt x="179" y="3841"/>
                    <a:pt x="179" y="3841"/>
                  </a:cubicBezTo>
                  <a:cubicBezTo>
                    <a:pt x="180" y="3848"/>
                    <a:pt x="187" y="3854"/>
                    <a:pt x="196" y="3854"/>
                  </a:cubicBezTo>
                  <a:cubicBezTo>
                    <a:pt x="204" y="3852"/>
                    <a:pt x="211" y="3845"/>
                    <a:pt x="210" y="3836"/>
                  </a:cubicBezTo>
                  <a:cubicBezTo>
                    <a:pt x="210" y="3836"/>
                    <a:pt x="197" y="3597"/>
                    <a:pt x="180" y="3237"/>
                  </a:cubicBezTo>
                  <a:cubicBezTo>
                    <a:pt x="163" y="2879"/>
                    <a:pt x="154" y="2402"/>
                    <a:pt x="165" y="1926"/>
                  </a:cubicBezTo>
                  <a:cubicBezTo>
                    <a:pt x="168" y="1686"/>
                    <a:pt x="178" y="1448"/>
                    <a:pt x="190" y="1225"/>
                  </a:cubicBezTo>
                  <a:cubicBezTo>
                    <a:pt x="201" y="1002"/>
                    <a:pt x="213" y="793"/>
                    <a:pt x="228" y="614"/>
                  </a:cubicBezTo>
                  <a:cubicBezTo>
                    <a:pt x="256" y="255"/>
                    <a:pt x="275" y="17"/>
                    <a:pt x="275" y="17"/>
                  </a:cubicBezTo>
                  <a:cubicBezTo>
                    <a:pt x="275" y="10"/>
                    <a:pt x="271" y="2"/>
                    <a:pt x="265" y="1"/>
                  </a:cubicBezTo>
                  <a:cubicBezTo>
                    <a:pt x="264" y="1"/>
                    <a:pt x="263" y="1"/>
                    <a:pt x="262" y="1"/>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7"/>
            <p:cNvSpPr/>
            <p:nvPr/>
          </p:nvSpPr>
          <p:spPr>
            <a:xfrm>
              <a:off x="3809050" y="2294325"/>
              <a:ext cx="35025" cy="72300"/>
            </a:xfrm>
            <a:custGeom>
              <a:rect b="b" l="l" r="r" t="t"/>
              <a:pathLst>
                <a:path extrusionOk="0" h="2892" w="1401">
                  <a:moveTo>
                    <a:pt x="14" y="0"/>
                  </a:moveTo>
                  <a:cubicBezTo>
                    <a:pt x="13" y="0"/>
                    <a:pt x="13" y="0"/>
                    <a:pt x="12" y="1"/>
                  </a:cubicBezTo>
                  <a:cubicBezTo>
                    <a:pt x="5" y="3"/>
                    <a:pt x="0" y="10"/>
                    <a:pt x="1" y="17"/>
                  </a:cubicBezTo>
                  <a:cubicBezTo>
                    <a:pt x="1" y="17"/>
                    <a:pt x="36" y="215"/>
                    <a:pt x="118" y="505"/>
                  </a:cubicBezTo>
                  <a:cubicBezTo>
                    <a:pt x="161" y="650"/>
                    <a:pt x="211" y="819"/>
                    <a:pt x="275" y="996"/>
                  </a:cubicBezTo>
                  <a:cubicBezTo>
                    <a:pt x="339" y="1173"/>
                    <a:pt x="417" y="1358"/>
                    <a:pt x="499" y="1543"/>
                  </a:cubicBezTo>
                  <a:cubicBezTo>
                    <a:pt x="584" y="1725"/>
                    <a:pt x="676" y="1904"/>
                    <a:pt x="766" y="2069"/>
                  </a:cubicBezTo>
                  <a:cubicBezTo>
                    <a:pt x="858" y="2234"/>
                    <a:pt x="953" y="2382"/>
                    <a:pt x="1033" y="2509"/>
                  </a:cubicBezTo>
                  <a:cubicBezTo>
                    <a:pt x="1073" y="2572"/>
                    <a:pt x="1113" y="2630"/>
                    <a:pt x="1148" y="2680"/>
                  </a:cubicBezTo>
                  <a:cubicBezTo>
                    <a:pt x="1179" y="2725"/>
                    <a:pt x="1215" y="2768"/>
                    <a:pt x="1256" y="2804"/>
                  </a:cubicBezTo>
                  <a:cubicBezTo>
                    <a:pt x="1290" y="2837"/>
                    <a:pt x="1328" y="2865"/>
                    <a:pt x="1369" y="2889"/>
                  </a:cubicBezTo>
                  <a:lnTo>
                    <a:pt x="1371" y="2889"/>
                  </a:lnTo>
                  <a:cubicBezTo>
                    <a:pt x="1374" y="2891"/>
                    <a:pt x="1376" y="2891"/>
                    <a:pt x="1379" y="2891"/>
                  </a:cubicBezTo>
                  <a:cubicBezTo>
                    <a:pt x="1392" y="2891"/>
                    <a:pt x="1401" y="2873"/>
                    <a:pt x="1389" y="2863"/>
                  </a:cubicBezTo>
                  <a:cubicBezTo>
                    <a:pt x="1356" y="2833"/>
                    <a:pt x="1325" y="2800"/>
                    <a:pt x="1297" y="2765"/>
                  </a:cubicBezTo>
                  <a:cubicBezTo>
                    <a:pt x="1265" y="2726"/>
                    <a:pt x="1238" y="2683"/>
                    <a:pt x="1216" y="2638"/>
                  </a:cubicBezTo>
                  <a:lnTo>
                    <a:pt x="1123" y="2456"/>
                  </a:lnTo>
                  <a:cubicBezTo>
                    <a:pt x="985" y="2190"/>
                    <a:pt x="809" y="1836"/>
                    <a:pt x="644" y="1475"/>
                  </a:cubicBezTo>
                  <a:cubicBezTo>
                    <a:pt x="559" y="1295"/>
                    <a:pt x="482" y="1113"/>
                    <a:pt x="408" y="943"/>
                  </a:cubicBezTo>
                  <a:cubicBezTo>
                    <a:pt x="337" y="772"/>
                    <a:pt x="267" y="612"/>
                    <a:pt x="213" y="473"/>
                  </a:cubicBezTo>
                  <a:lnTo>
                    <a:pt x="27" y="9"/>
                  </a:lnTo>
                  <a:cubicBezTo>
                    <a:pt x="25" y="4"/>
                    <a:pt x="20" y="0"/>
                    <a:pt x="14" y="0"/>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7"/>
            <p:cNvSpPr/>
            <p:nvPr/>
          </p:nvSpPr>
          <p:spPr>
            <a:xfrm>
              <a:off x="3880175" y="2141225"/>
              <a:ext cx="29000" cy="222400"/>
            </a:xfrm>
            <a:custGeom>
              <a:rect b="b" l="l" r="r" t="t"/>
              <a:pathLst>
                <a:path extrusionOk="0" h="8896" w="1160">
                  <a:moveTo>
                    <a:pt x="32" y="0"/>
                  </a:moveTo>
                  <a:cubicBezTo>
                    <a:pt x="24" y="0"/>
                    <a:pt x="17" y="5"/>
                    <a:pt x="16" y="15"/>
                  </a:cubicBezTo>
                  <a:cubicBezTo>
                    <a:pt x="16" y="15"/>
                    <a:pt x="1" y="589"/>
                    <a:pt x="2" y="1451"/>
                  </a:cubicBezTo>
                  <a:cubicBezTo>
                    <a:pt x="5" y="1883"/>
                    <a:pt x="4" y="2385"/>
                    <a:pt x="16" y="2924"/>
                  </a:cubicBezTo>
                  <a:cubicBezTo>
                    <a:pt x="28" y="3462"/>
                    <a:pt x="45" y="4037"/>
                    <a:pt x="65" y="4611"/>
                  </a:cubicBezTo>
                  <a:cubicBezTo>
                    <a:pt x="91" y="5186"/>
                    <a:pt x="124" y="5759"/>
                    <a:pt x="166" y="6297"/>
                  </a:cubicBezTo>
                  <a:cubicBezTo>
                    <a:pt x="186" y="6566"/>
                    <a:pt x="214" y="6827"/>
                    <a:pt x="245" y="7072"/>
                  </a:cubicBezTo>
                  <a:cubicBezTo>
                    <a:pt x="261" y="7196"/>
                    <a:pt x="279" y="7315"/>
                    <a:pt x="300" y="7431"/>
                  </a:cubicBezTo>
                  <a:cubicBezTo>
                    <a:pt x="325" y="7548"/>
                    <a:pt x="341" y="7656"/>
                    <a:pt x="397" y="7769"/>
                  </a:cubicBezTo>
                  <a:cubicBezTo>
                    <a:pt x="410" y="7797"/>
                    <a:pt x="429" y="7822"/>
                    <a:pt x="452" y="7841"/>
                  </a:cubicBezTo>
                  <a:cubicBezTo>
                    <a:pt x="473" y="7861"/>
                    <a:pt x="496" y="7880"/>
                    <a:pt x="518" y="7898"/>
                  </a:cubicBezTo>
                  <a:cubicBezTo>
                    <a:pt x="562" y="7929"/>
                    <a:pt x="604" y="7957"/>
                    <a:pt x="646" y="7984"/>
                  </a:cubicBezTo>
                  <a:cubicBezTo>
                    <a:pt x="723" y="8032"/>
                    <a:pt x="797" y="8085"/>
                    <a:pt x="868" y="8143"/>
                  </a:cubicBezTo>
                  <a:cubicBezTo>
                    <a:pt x="998" y="8251"/>
                    <a:pt x="1074" y="8382"/>
                    <a:pt x="1095" y="8500"/>
                  </a:cubicBezTo>
                  <a:cubicBezTo>
                    <a:pt x="1112" y="8593"/>
                    <a:pt x="1109" y="8688"/>
                    <a:pt x="1085" y="8780"/>
                  </a:cubicBezTo>
                  <a:cubicBezTo>
                    <a:pt x="1078" y="8813"/>
                    <a:pt x="1068" y="8845"/>
                    <a:pt x="1056" y="8877"/>
                  </a:cubicBezTo>
                  <a:cubicBezTo>
                    <a:pt x="1052" y="8887"/>
                    <a:pt x="1061" y="8896"/>
                    <a:pt x="1069" y="8896"/>
                  </a:cubicBezTo>
                  <a:cubicBezTo>
                    <a:pt x="1074" y="8896"/>
                    <a:pt x="1078" y="8893"/>
                    <a:pt x="1081" y="8888"/>
                  </a:cubicBezTo>
                  <a:lnTo>
                    <a:pt x="1081" y="8887"/>
                  </a:lnTo>
                  <a:cubicBezTo>
                    <a:pt x="1095" y="8856"/>
                    <a:pt x="1107" y="8823"/>
                    <a:pt x="1118" y="8789"/>
                  </a:cubicBezTo>
                  <a:cubicBezTo>
                    <a:pt x="1149" y="8693"/>
                    <a:pt x="1160" y="8592"/>
                    <a:pt x="1148" y="8492"/>
                  </a:cubicBezTo>
                  <a:cubicBezTo>
                    <a:pt x="1131" y="8361"/>
                    <a:pt x="1053" y="8210"/>
                    <a:pt x="919" y="8087"/>
                  </a:cubicBezTo>
                  <a:cubicBezTo>
                    <a:pt x="849" y="8023"/>
                    <a:pt x="774" y="7963"/>
                    <a:pt x="697" y="7910"/>
                  </a:cubicBezTo>
                  <a:cubicBezTo>
                    <a:pt x="618" y="7849"/>
                    <a:pt x="528" y="7800"/>
                    <a:pt x="486" y="7721"/>
                  </a:cubicBezTo>
                  <a:cubicBezTo>
                    <a:pt x="447" y="7638"/>
                    <a:pt x="429" y="7522"/>
                    <a:pt x="410" y="7412"/>
                  </a:cubicBezTo>
                  <a:cubicBezTo>
                    <a:pt x="393" y="7299"/>
                    <a:pt x="380" y="7180"/>
                    <a:pt x="367" y="7059"/>
                  </a:cubicBezTo>
                  <a:cubicBezTo>
                    <a:pt x="343" y="6814"/>
                    <a:pt x="327" y="6555"/>
                    <a:pt x="306" y="6288"/>
                  </a:cubicBezTo>
                  <a:cubicBezTo>
                    <a:pt x="271" y="5751"/>
                    <a:pt x="245" y="5178"/>
                    <a:pt x="224" y="4605"/>
                  </a:cubicBezTo>
                  <a:cubicBezTo>
                    <a:pt x="198" y="4031"/>
                    <a:pt x="177" y="3458"/>
                    <a:pt x="160" y="2921"/>
                  </a:cubicBezTo>
                  <a:cubicBezTo>
                    <a:pt x="140" y="2383"/>
                    <a:pt x="121" y="1881"/>
                    <a:pt x="106" y="1450"/>
                  </a:cubicBezTo>
                  <a:lnTo>
                    <a:pt x="48" y="16"/>
                  </a:lnTo>
                  <a:lnTo>
                    <a:pt x="48" y="15"/>
                  </a:lnTo>
                  <a:cubicBezTo>
                    <a:pt x="47" y="5"/>
                    <a:pt x="39" y="0"/>
                    <a:pt x="32" y="0"/>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7"/>
            <p:cNvSpPr/>
            <p:nvPr/>
          </p:nvSpPr>
          <p:spPr>
            <a:xfrm>
              <a:off x="3910250" y="2143525"/>
              <a:ext cx="42200" cy="225375"/>
            </a:xfrm>
            <a:custGeom>
              <a:rect b="b" l="l" r="r" t="t"/>
              <a:pathLst>
                <a:path extrusionOk="0" h="9015" w="1688">
                  <a:moveTo>
                    <a:pt x="1673" y="0"/>
                  </a:moveTo>
                  <a:cubicBezTo>
                    <a:pt x="1667" y="0"/>
                    <a:pt x="1661" y="4"/>
                    <a:pt x="1660" y="12"/>
                  </a:cubicBezTo>
                  <a:cubicBezTo>
                    <a:pt x="1660" y="12"/>
                    <a:pt x="1599" y="600"/>
                    <a:pt x="1507" y="1482"/>
                  </a:cubicBezTo>
                  <a:cubicBezTo>
                    <a:pt x="1463" y="1922"/>
                    <a:pt x="1411" y="2436"/>
                    <a:pt x="1358" y="2988"/>
                  </a:cubicBezTo>
                  <a:cubicBezTo>
                    <a:pt x="1304" y="3539"/>
                    <a:pt x="1244" y="4127"/>
                    <a:pt x="1179" y="4714"/>
                  </a:cubicBezTo>
                  <a:cubicBezTo>
                    <a:pt x="1119" y="5301"/>
                    <a:pt x="1055" y="5887"/>
                    <a:pt x="979" y="6435"/>
                  </a:cubicBezTo>
                  <a:cubicBezTo>
                    <a:pt x="940" y="6709"/>
                    <a:pt x="904" y="6973"/>
                    <a:pt x="858" y="7220"/>
                  </a:cubicBezTo>
                  <a:cubicBezTo>
                    <a:pt x="833" y="7342"/>
                    <a:pt x="808" y="7467"/>
                    <a:pt x="773" y="7569"/>
                  </a:cubicBezTo>
                  <a:cubicBezTo>
                    <a:pt x="766" y="7595"/>
                    <a:pt x="756" y="7621"/>
                    <a:pt x="743" y="7646"/>
                  </a:cubicBezTo>
                  <a:lnTo>
                    <a:pt x="724" y="7686"/>
                  </a:lnTo>
                  <a:cubicBezTo>
                    <a:pt x="724" y="7687"/>
                    <a:pt x="711" y="7700"/>
                    <a:pt x="707" y="7707"/>
                  </a:cubicBezTo>
                  <a:cubicBezTo>
                    <a:pt x="668" y="7743"/>
                    <a:pt x="626" y="7774"/>
                    <a:pt x="582" y="7801"/>
                  </a:cubicBezTo>
                  <a:cubicBezTo>
                    <a:pt x="396" y="7913"/>
                    <a:pt x="209" y="8030"/>
                    <a:pt x="104" y="8194"/>
                  </a:cubicBezTo>
                  <a:cubicBezTo>
                    <a:pt x="54" y="8268"/>
                    <a:pt x="22" y="8353"/>
                    <a:pt x="11" y="8444"/>
                  </a:cubicBezTo>
                  <a:cubicBezTo>
                    <a:pt x="1" y="8518"/>
                    <a:pt x="3" y="8593"/>
                    <a:pt x="19" y="8665"/>
                  </a:cubicBezTo>
                  <a:cubicBezTo>
                    <a:pt x="28" y="8725"/>
                    <a:pt x="46" y="8782"/>
                    <a:pt x="70" y="8838"/>
                  </a:cubicBezTo>
                  <a:cubicBezTo>
                    <a:pt x="90" y="8877"/>
                    <a:pt x="117" y="8914"/>
                    <a:pt x="151" y="8945"/>
                  </a:cubicBezTo>
                  <a:cubicBezTo>
                    <a:pt x="177" y="8970"/>
                    <a:pt x="205" y="8992"/>
                    <a:pt x="235" y="9013"/>
                  </a:cubicBezTo>
                  <a:lnTo>
                    <a:pt x="239" y="9013"/>
                  </a:lnTo>
                  <a:cubicBezTo>
                    <a:pt x="241" y="9014"/>
                    <a:pt x="244" y="9015"/>
                    <a:pt x="247" y="9015"/>
                  </a:cubicBezTo>
                  <a:cubicBezTo>
                    <a:pt x="260" y="9015"/>
                    <a:pt x="268" y="8996"/>
                    <a:pt x="255" y="8986"/>
                  </a:cubicBezTo>
                  <a:cubicBezTo>
                    <a:pt x="228" y="8965"/>
                    <a:pt x="202" y="8942"/>
                    <a:pt x="179" y="8916"/>
                  </a:cubicBezTo>
                  <a:cubicBezTo>
                    <a:pt x="152" y="8888"/>
                    <a:pt x="129" y="8853"/>
                    <a:pt x="114" y="8816"/>
                  </a:cubicBezTo>
                  <a:cubicBezTo>
                    <a:pt x="96" y="8764"/>
                    <a:pt x="83" y="8710"/>
                    <a:pt x="76" y="8656"/>
                  </a:cubicBezTo>
                  <a:cubicBezTo>
                    <a:pt x="58" y="8533"/>
                    <a:pt x="70" y="8374"/>
                    <a:pt x="171" y="8238"/>
                  </a:cubicBezTo>
                  <a:cubicBezTo>
                    <a:pt x="271" y="8099"/>
                    <a:pt x="443" y="8000"/>
                    <a:pt x="636" y="7889"/>
                  </a:cubicBezTo>
                  <a:cubicBezTo>
                    <a:pt x="690" y="7859"/>
                    <a:pt x="740" y="7824"/>
                    <a:pt x="785" y="7783"/>
                  </a:cubicBezTo>
                  <a:cubicBezTo>
                    <a:pt x="799" y="7769"/>
                    <a:pt x="811" y="7755"/>
                    <a:pt x="822" y="7738"/>
                  </a:cubicBezTo>
                  <a:lnTo>
                    <a:pt x="843" y="7700"/>
                  </a:lnTo>
                  <a:cubicBezTo>
                    <a:pt x="858" y="7671"/>
                    <a:pt x="871" y="7643"/>
                    <a:pt x="880" y="7612"/>
                  </a:cubicBezTo>
                  <a:cubicBezTo>
                    <a:pt x="925" y="7489"/>
                    <a:pt x="950" y="7371"/>
                    <a:pt x="980" y="7245"/>
                  </a:cubicBezTo>
                  <a:cubicBezTo>
                    <a:pt x="1035" y="6995"/>
                    <a:pt x="1081" y="6730"/>
                    <a:pt x="1122" y="6455"/>
                  </a:cubicBezTo>
                  <a:cubicBezTo>
                    <a:pt x="1203" y="5905"/>
                    <a:pt x="1273" y="5319"/>
                    <a:pt x="1338" y="4731"/>
                  </a:cubicBezTo>
                  <a:cubicBezTo>
                    <a:pt x="1398" y="4141"/>
                    <a:pt x="1450" y="3552"/>
                    <a:pt x="1498" y="3000"/>
                  </a:cubicBezTo>
                  <a:cubicBezTo>
                    <a:pt x="1546" y="2448"/>
                    <a:pt x="1578" y="1931"/>
                    <a:pt x="1609" y="1490"/>
                  </a:cubicBezTo>
                  <a:cubicBezTo>
                    <a:pt x="1666" y="604"/>
                    <a:pt x="1687" y="14"/>
                    <a:pt x="1687" y="14"/>
                  </a:cubicBezTo>
                  <a:cubicBezTo>
                    <a:pt x="1687" y="5"/>
                    <a:pt x="1680" y="0"/>
                    <a:pt x="1673" y="0"/>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7"/>
            <p:cNvSpPr/>
            <p:nvPr/>
          </p:nvSpPr>
          <p:spPr>
            <a:xfrm>
              <a:off x="3803675" y="1911275"/>
              <a:ext cx="71950" cy="50050"/>
            </a:xfrm>
            <a:custGeom>
              <a:rect b="b" l="l" r="r" t="t"/>
              <a:pathLst>
                <a:path extrusionOk="0" h="2002" w="2878">
                  <a:moveTo>
                    <a:pt x="911" y="1"/>
                  </a:moveTo>
                  <a:cubicBezTo>
                    <a:pt x="702" y="1"/>
                    <a:pt x="473" y="33"/>
                    <a:pt x="222" y="107"/>
                  </a:cubicBezTo>
                  <a:cubicBezTo>
                    <a:pt x="222" y="107"/>
                    <a:pt x="1" y="1280"/>
                    <a:pt x="1020" y="1824"/>
                  </a:cubicBezTo>
                  <a:cubicBezTo>
                    <a:pt x="1267" y="1957"/>
                    <a:pt x="1548" y="2001"/>
                    <a:pt x="1810" y="2001"/>
                  </a:cubicBezTo>
                  <a:cubicBezTo>
                    <a:pt x="2329" y="2001"/>
                    <a:pt x="2780" y="1829"/>
                    <a:pt x="2780" y="1829"/>
                  </a:cubicBezTo>
                  <a:cubicBezTo>
                    <a:pt x="2877" y="1767"/>
                    <a:pt x="2447" y="1"/>
                    <a:pt x="911" y="1"/>
                  </a:cubicBezTo>
                  <a:close/>
                </a:path>
              </a:pathLst>
            </a:custGeom>
            <a:solidFill>
              <a:srgbClr val="F169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7"/>
            <p:cNvSpPr/>
            <p:nvPr/>
          </p:nvSpPr>
          <p:spPr>
            <a:xfrm>
              <a:off x="3834150" y="1918600"/>
              <a:ext cx="16650" cy="40125"/>
            </a:xfrm>
            <a:custGeom>
              <a:rect b="b" l="l" r="r" t="t"/>
              <a:pathLst>
                <a:path extrusionOk="0" h="1605" w="666">
                  <a:moveTo>
                    <a:pt x="373" y="0"/>
                  </a:moveTo>
                  <a:cubicBezTo>
                    <a:pt x="371" y="0"/>
                    <a:pt x="369" y="1"/>
                    <a:pt x="367" y="1"/>
                  </a:cubicBezTo>
                  <a:cubicBezTo>
                    <a:pt x="261" y="13"/>
                    <a:pt x="0" y="285"/>
                    <a:pt x="12" y="842"/>
                  </a:cubicBezTo>
                  <a:cubicBezTo>
                    <a:pt x="22" y="1337"/>
                    <a:pt x="289" y="1604"/>
                    <a:pt x="363" y="1604"/>
                  </a:cubicBezTo>
                  <a:cubicBezTo>
                    <a:pt x="364" y="1604"/>
                    <a:pt x="365" y="1604"/>
                    <a:pt x="366" y="1604"/>
                  </a:cubicBezTo>
                  <a:cubicBezTo>
                    <a:pt x="436" y="1597"/>
                    <a:pt x="666" y="1322"/>
                    <a:pt x="651" y="771"/>
                  </a:cubicBezTo>
                  <a:cubicBezTo>
                    <a:pt x="638" y="231"/>
                    <a:pt x="468" y="0"/>
                    <a:pt x="37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7"/>
            <p:cNvSpPr/>
            <p:nvPr/>
          </p:nvSpPr>
          <p:spPr>
            <a:xfrm>
              <a:off x="3930875" y="1901875"/>
              <a:ext cx="70800" cy="51950"/>
            </a:xfrm>
            <a:custGeom>
              <a:rect b="b" l="l" r="r" t="t"/>
              <a:pathLst>
                <a:path extrusionOk="0" h="2078" w="2832">
                  <a:moveTo>
                    <a:pt x="1987" y="0"/>
                  </a:moveTo>
                  <a:cubicBezTo>
                    <a:pt x="315" y="0"/>
                    <a:pt x="0" y="1917"/>
                    <a:pt x="105" y="1974"/>
                  </a:cubicBezTo>
                  <a:cubicBezTo>
                    <a:pt x="105" y="1974"/>
                    <a:pt x="456" y="2078"/>
                    <a:pt x="888" y="2078"/>
                  </a:cubicBezTo>
                  <a:cubicBezTo>
                    <a:pt x="1204" y="2078"/>
                    <a:pt x="1562" y="2023"/>
                    <a:pt x="1859" y="1833"/>
                  </a:cubicBezTo>
                  <a:cubicBezTo>
                    <a:pt x="2832" y="1211"/>
                    <a:pt x="2521" y="59"/>
                    <a:pt x="2521" y="59"/>
                  </a:cubicBezTo>
                  <a:cubicBezTo>
                    <a:pt x="2329" y="19"/>
                    <a:pt x="2152" y="0"/>
                    <a:pt x="1987" y="0"/>
                  </a:cubicBezTo>
                  <a:close/>
                </a:path>
              </a:pathLst>
            </a:custGeom>
            <a:solidFill>
              <a:srgbClr val="F169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7"/>
            <p:cNvSpPr/>
            <p:nvPr/>
          </p:nvSpPr>
          <p:spPr>
            <a:xfrm>
              <a:off x="3953350" y="1910725"/>
              <a:ext cx="18700" cy="39825"/>
            </a:xfrm>
            <a:custGeom>
              <a:rect b="b" l="l" r="r" t="t"/>
              <a:pathLst>
                <a:path extrusionOk="0" h="1593" w="748">
                  <a:moveTo>
                    <a:pt x="241" y="0"/>
                  </a:moveTo>
                  <a:cubicBezTo>
                    <a:pt x="241" y="0"/>
                    <a:pt x="241" y="0"/>
                    <a:pt x="240" y="0"/>
                  </a:cubicBezTo>
                  <a:cubicBezTo>
                    <a:pt x="146" y="2"/>
                    <a:pt x="0" y="252"/>
                    <a:pt x="52" y="800"/>
                  </a:cubicBezTo>
                  <a:cubicBezTo>
                    <a:pt x="106" y="1349"/>
                    <a:pt x="368" y="1593"/>
                    <a:pt x="438" y="1593"/>
                  </a:cubicBezTo>
                  <a:cubicBezTo>
                    <a:pt x="508" y="1592"/>
                    <a:pt x="747" y="1292"/>
                    <a:pt x="696" y="792"/>
                  </a:cubicBezTo>
                  <a:cubicBezTo>
                    <a:pt x="639" y="240"/>
                    <a:pt x="348" y="0"/>
                    <a:pt x="24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7"/>
            <p:cNvSpPr/>
            <p:nvPr/>
          </p:nvSpPr>
          <p:spPr>
            <a:xfrm>
              <a:off x="3902250" y="1959350"/>
              <a:ext cx="5925" cy="22725"/>
            </a:xfrm>
            <a:custGeom>
              <a:rect b="b" l="l" r="r" t="t"/>
              <a:pathLst>
                <a:path extrusionOk="0" h="909" w="237">
                  <a:moveTo>
                    <a:pt x="85" y="1"/>
                  </a:moveTo>
                  <a:cubicBezTo>
                    <a:pt x="83" y="1"/>
                    <a:pt x="80" y="1"/>
                    <a:pt x="77" y="1"/>
                  </a:cubicBezTo>
                  <a:cubicBezTo>
                    <a:pt x="33" y="5"/>
                    <a:pt x="1" y="45"/>
                    <a:pt x="5" y="89"/>
                  </a:cubicBezTo>
                  <a:lnTo>
                    <a:pt x="73" y="836"/>
                  </a:lnTo>
                  <a:cubicBezTo>
                    <a:pt x="77" y="876"/>
                    <a:pt x="111" y="908"/>
                    <a:pt x="152" y="908"/>
                  </a:cubicBezTo>
                  <a:lnTo>
                    <a:pt x="160" y="907"/>
                  </a:lnTo>
                  <a:cubicBezTo>
                    <a:pt x="203" y="903"/>
                    <a:pt x="236" y="864"/>
                    <a:pt x="232" y="820"/>
                  </a:cubicBezTo>
                  <a:lnTo>
                    <a:pt x="164" y="75"/>
                  </a:lnTo>
                  <a:cubicBezTo>
                    <a:pt x="161" y="33"/>
                    <a:pt x="127" y="1"/>
                    <a:pt x="85" y="1"/>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7"/>
            <p:cNvSpPr/>
            <p:nvPr/>
          </p:nvSpPr>
          <p:spPr>
            <a:xfrm>
              <a:off x="3879575" y="1957700"/>
              <a:ext cx="49750" cy="24475"/>
            </a:xfrm>
            <a:custGeom>
              <a:rect b="b" l="l" r="r" t="t"/>
              <a:pathLst>
                <a:path extrusionOk="0" h="979" w="1990">
                  <a:moveTo>
                    <a:pt x="1956" y="0"/>
                  </a:moveTo>
                  <a:cubicBezTo>
                    <a:pt x="1941" y="0"/>
                    <a:pt x="1927" y="13"/>
                    <a:pt x="1926" y="28"/>
                  </a:cubicBezTo>
                  <a:cubicBezTo>
                    <a:pt x="1920" y="64"/>
                    <a:pt x="1913" y="98"/>
                    <a:pt x="1904" y="133"/>
                  </a:cubicBezTo>
                  <a:cubicBezTo>
                    <a:pt x="1879" y="224"/>
                    <a:pt x="1842" y="311"/>
                    <a:pt x="1793" y="392"/>
                  </a:cubicBezTo>
                  <a:cubicBezTo>
                    <a:pt x="1761" y="445"/>
                    <a:pt x="1723" y="493"/>
                    <a:pt x="1680" y="537"/>
                  </a:cubicBezTo>
                  <a:lnTo>
                    <a:pt x="1606" y="604"/>
                  </a:lnTo>
                  <a:lnTo>
                    <a:pt x="1522" y="665"/>
                  </a:lnTo>
                  <a:lnTo>
                    <a:pt x="1427" y="716"/>
                  </a:lnTo>
                  <a:cubicBezTo>
                    <a:pt x="1393" y="731"/>
                    <a:pt x="1357" y="742"/>
                    <a:pt x="1322" y="756"/>
                  </a:cubicBezTo>
                  <a:cubicBezTo>
                    <a:pt x="1249" y="779"/>
                    <a:pt x="1174" y="797"/>
                    <a:pt x="1099" y="808"/>
                  </a:cubicBezTo>
                  <a:lnTo>
                    <a:pt x="1039" y="817"/>
                  </a:lnTo>
                  <a:lnTo>
                    <a:pt x="1012" y="821"/>
                  </a:lnTo>
                  <a:lnTo>
                    <a:pt x="983" y="822"/>
                  </a:lnTo>
                  <a:cubicBezTo>
                    <a:pt x="945" y="823"/>
                    <a:pt x="905" y="827"/>
                    <a:pt x="867" y="827"/>
                  </a:cubicBezTo>
                  <a:lnTo>
                    <a:pt x="755" y="821"/>
                  </a:lnTo>
                  <a:lnTo>
                    <a:pt x="648" y="802"/>
                  </a:lnTo>
                  <a:lnTo>
                    <a:pt x="547" y="773"/>
                  </a:lnTo>
                  <a:cubicBezTo>
                    <a:pt x="516" y="760"/>
                    <a:pt x="484" y="750"/>
                    <a:pt x="454" y="735"/>
                  </a:cubicBezTo>
                  <a:cubicBezTo>
                    <a:pt x="399" y="708"/>
                    <a:pt x="348" y="674"/>
                    <a:pt x="301" y="635"/>
                  </a:cubicBezTo>
                  <a:cubicBezTo>
                    <a:pt x="228" y="575"/>
                    <a:pt x="166" y="504"/>
                    <a:pt x="117" y="424"/>
                  </a:cubicBezTo>
                  <a:cubicBezTo>
                    <a:pt x="98" y="395"/>
                    <a:pt x="82" y="362"/>
                    <a:pt x="69" y="330"/>
                  </a:cubicBezTo>
                  <a:lnTo>
                    <a:pt x="67" y="329"/>
                  </a:lnTo>
                  <a:cubicBezTo>
                    <a:pt x="62" y="315"/>
                    <a:pt x="50" y="308"/>
                    <a:pt x="37" y="308"/>
                  </a:cubicBezTo>
                  <a:cubicBezTo>
                    <a:pt x="19" y="308"/>
                    <a:pt x="0" y="323"/>
                    <a:pt x="4" y="347"/>
                  </a:cubicBezTo>
                  <a:lnTo>
                    <a:pt x="4" y="348"/>
                  </a:lnTo>
                  <a:cubicBezTo>
                    <a:pt x="13" y="387"/>
                    <a:pt x="26" y="426"/>
                    <a:pt x="42" y="462"/>
                  </a:cubicBezTo>
                  <a:cubicBezTo>
                    <a:pt x="61" y="504"/>
                    <a:pt x="83" y="545"/>
                    <a:pt x="108" y="583"/>
                  </a:cubicBezTo>
                  <a:cubicBezTo>
                    <a:pt x="140" y="634"/>
                    <a:pt x="178" y="680"/>
                    <a:pt x="221" y="722"/>
                  </a:cubicBezTo>
                  <a:cubicBezTo>
                    <a:pt x="272" y="772"/>
                    <a:pt x="329" y="815"/>
                    <a:pt x="391" y="852"/>
                  </a:cubicBezTo>
                  <a:cubicBezTo>
                    <a:pt x="461" y="891"/>
                    <a:pt x="535" y="922"/>
                    <a:pt x="612" y="943"/>
                  </a:cubicBezTo>
                  <a:lnTo>
                    <a:pt x="735" y="968"/>
                  </a:lnTo>
                  <a:lnTo>
                    <a:pt x="864" y="979"/>
                  </a:lnTo>
                  <a:cubicBezTo>
                    <a:pt x="906" y="979"/>
                    <a:pt x="949" y="977"/>
                    <a:pt x="992" y="977"/>
                  </a:cubicBezTo>
                  <a:lnTo>
                    <a:pt x="1024" y="975"/>
                  </a:lnTo>
                  <a:lnTo>
                    <a:pt x="1059" y="971"/>
                  </a:lnTo>
                  <a:lnTo>
                    <a:pt x="1121" y="963"/>
                  </a:lnTo>
                  <a:cubicBezTo>
                    <a:pt x="1199" y="958"/>
                    <a:pt x="1292" y="929"/>
                    <a:pt x="1373" y="902"/>
                  </a:cubicBezTo>
                  <a:cubicBezTo>
                    <a:pt x="1413" y="885"/>
                    <a:pt x="1454" y="869"/>
                    <a:pt x="1492" y="852"/>
                  </a:cubicBezTo>
                  <a:lnTo>
                    <a:pt x="1601" y="787"/>
                  </a:lnTo>
                  <a:lnTo>
                    <a:pt x="1699" y="712"/>
                  </a:lnTo>
                  <a:cubicBezTo>
                    <a:pt x="1728" y="684"/>
                    <a:pt x="1755" y="655"/>
                    <a:pt x="1780" y="627"/>
                  </a:cubicBezTo>
                  <a:cubicBezTo>
                    <a:pt x="1825" y="572"/>
                    <a:pt x="1864" y="511"/>
                    <a:pt x="1897" y="448"/>
                  </a:cubicBezTo>
                  <a:cubicBezTo>
                    <a:pt x="1943" y="353"/>
                    <a:pt x="1972" y="252"/>
                    <a:pt x="1983" y="147"/>
                  </a:cubicBezTo>
                  <a:cubicBezTo>
                    <a:pt x="1988" y="108"/>
                    <a:pt x="1989" y="67"/>
                    <a:pt x="1987" y="28"/>
                  </a:cubicBezTo>
                  <a:cubicBezTo>
                    <a:pt x="1985" y="14"/>
                    <a:pt x="1974" y="3"/>
                    <a:pt x="1960" y="1"/>
                  </a:cubicBezTo>
                  <a:cubicBezTo>
                    <a:pt x="1958" y="0"/>
                    <a:pt x="1957" y="0"/>
                    <a:pt x="1956" y="0"/>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7"/>
            <p:cNvSpPr/>
            <p:nvPr/>
          </p:nvSpPr>
          <p:spPr>
            <a:xfrm>
              <a:off x="3730200" y="1974925"/>
              <a:ext cx="131975" cy="51450"/>
            </a:xfrm>
            <a:custGeom>
              <a:rect b="b" l="l" r="r" t="t"/>
              <a:pathLst>
                <a:path extrusionOk="0" h="2058" w="5279">
                  <a:moveTo>
                    <a:pt x="5242" y="1"/>
                  </a:moveTo>
                  <a:cubicBezTo>
                    <a:pt x="5240" y="1"/>
                    <a:pt x="5237" y="1"/>
                    <a:pt x="5234" y="2"/>
                  </a:cubicBezTo>
                  <a:lnTo>
                    <a:pt x="5000" y="58"/>
                  </a:lnTo>
                  <a:cubicBezTo>
                    <a:pt x="4851" y="95"/>
                    <a:pt x="4639" y="147"/>
                    <a:pt x="4387" y="220"/>
                  </a:cubicBezTo>
                  <a:cubicBezTo>
                    <a:pt x="4135" y="292"/>
                    <a:pt x="3842" y="380"/>
                    <a:pt x="3529" y="483"/>
                  </a:cubicBezTo>
                  <a:cubicBezTo>
                    <a:pt x="3218" y="589"/>
                    <a:pt x="2887" y="705"/>
                    <a:pt x="2560" y="828"/>
                  </a:cubicBezTo>
                  <a:cubicBezTo>
                    <a:pt x="2233" y="949"/>
                    <a:pt x="1910" y="1086"/>
                    <a:pt x="1608" y="1215"/>
                  </a:cubicBezTo>
                  <a:cubicBezTo>
                    <a:pt x="1306" y="1343"/>
                    <a:pt x="1028" y="1475"/>
                    <a:pt x="794" y="1592"/>
                  </a:cubicBezTo>
                  <a:cubicBezTo>
                    <a:pt x="557" y="1706"/>
                    <a:pt x="366" y="1811"/>
                    <a:pt x="230" y="1885"/>
                  </a:cubicBezTo>
                  <a:lnTo>
                    <a:pt x="19" y="2000"/>
                  </a:lnTo>
                  <a:cubicBezTo>
                    <a:pt x="6" y="2008"/>
                    <a:pt x="0" y="2025"/>
                    <a:pt x="6" y="2039"/>
                  </a:cubicBezTo>
                  <a:cubicBezTo>
                    <a:pt x="11" y="2051"/>
                    <a:pt x="22" y="2058"/>
                    <a:pt x="34" y="2058"/>
                  </a:cubicBezTo>
                  <a:cubicBezTo>
                    <a:pt x="38" y="2058"/>
                    <a:pt x="43" y="2057"/>
                    <a:pt x="47" y="2055"/>
                  </a:cubicBezTo>
                  <a:lnTo>
                    <a:pt x="267" y="1957"/>
                  </a:lnTo>
                  <a:cubicBezTo>
                    <a:pt x="404" y="1892"/>
                    <a:pt x="605" y="1805"/>
                    <a:pt x="843" y="1699"/>
                  </a:cubicBezTo>
                  <a:cubicBezTo>
                    <a:pt x="963" y="1645"/>
                    <a:pt x="1093" y="1590"/>
                    <a:pt x="1231" y="1532"/>
                  </a:cubicBezTo>
                  <a:lnTo>
                    <a:pt x="1665" y="1352"/>
                  </a:lnTo>
                  <a:cubicBezTo>
                    <a:pt x="1967" y="1225"/>
                    <a:pt x="2292" y="1100"/>
                    <a:pt x="2617" y="975"/>
                  </a:cubicBezTo>
                  <a:cubicBezTo>
                    <a:pt x="2942" y="848"/>
                    <a:pt x="3269" y="731"/>
                    <a:pt x="3578" y="622"/>
                  </a:cubicBezTo>
                  <a:cubicBezTo>
                    <a:pt x="3886" y="514"/>
                    <a:pt x="4174" y="413"/>
                    <a:pt x="4423" y="333"/>
                  </a:cubicBezTo>
                  <a:cubicBezTo>
                    <a:pt x="4918" y="165"/>
                    <a:pt x="5252" y="66"/>
                    <a:pt x="5252" y="66"/>
                  </a:cubicBezTo>
                  <a:cubicBezTo>
                    <a:pt x="5269" y="60"/>
                    <a:pt x="5278" y="44"/>
                    <a:pt x="5275" y="26"/>
                  </a:cubicBezTo>
                  <a:cubicBezTo>
                    <a:pt x="5271" y="12"/>
                    <a:pt x="5257" y="1"/>
                    <a:pt x="5242" y="1"/>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7"/>
            <p:cNvSpPr/>
            <p:nvPr/>
          </p:nvSpPr>
          <p:spPr>
            <a:xfrm>
              <a:off x="3759575" y="1982050"/>
              <a:ext cx="105000" cy="71375"/>
            </a:xfrm>
            <a:custGeom>
              <a:rect b="b" l="l" r="r" t="t"/>
              <a:pathLst>
                <a:path extrusionOk="0" h="2855" w="4200">
                  <a:moveTo>
                    <a:pt x="4154" y="1"/>
                  </a:moveTo>
                  <a:cubicBezTo>
                    <a:pt x="4149" y="1"/>
                    <a:pt x="4143" y="2"/>
                    <a:pt x="4138" y="5"/>
                  </a:cubicBezTo>
                  <a:cubicBezTo>
                    <a:pt x="4138" y="5"/>
                    <a:pt x="3858" y="143"/>
                    <a:pt x="3450" y="370"/>
                  </a:cubicBezTo>
                  <a:cubicBezTo>
                    <a:pt x="3246" y="486"/>
                    <a:pt x="3008" y="619"/>
                    <a:pt x="2759" y="771"/>
                  </a:cubicBezTo>
                  <a:cubicBezTo>
                    <a:pt x="2510" y="923"/>
                    <a:pt x="2246" y="1089"/>
                    <a:pt x="1984" y="1258"/>
                  </a:cubicBezTo>
                  <a:cubicBezTo>
                    <a:pt x="1721" y="1427"/>
                    <a:pt x="1467" y="1608"/>
                    <a:pt x="1229" y="1779"/>
                  </a:cubicBezTo>
                  <a:cubicBezTo>
                    <a:pt x="991" y="1950"/>
                    <a:pt x="778" y="2122"/>
                    <a:pt x="597" y="2271"/>
                  </a:cubicBezTo>
                  <a:cubicBezTo>
                    <a:pt x="506" y="2345"/>
                    <a:pt x="427" y="2418"/>
                    <a:pt x="356" y="2480"/>
                  </a:cubicBezTo>
                  <a:cubicBezTo>
                    <a:pt x="284" y="2543"/>
                    <a:pt x="225" y="2602"/>
                    <a:pt x="176" y="2649"/>
                  </a:cubicBezTo>
                  <a:lnTo>
                    <a:pt x="24" y="2802"/>
                  </a:lnTo>
                  <a:cubicBezTo>
                    <a:pt x="1" y="2823"/>
                    <a:pt x="20" y="2854"/>
                    <a:pt x="44" y="2854"/>
                  </a:cubicBezTo>
                  <a:cubicBezTo>
                    <a:pt x="50" y="2854"/>
                    <a:pt x="58" y="2852"/>
                    <a:pt x="64" y="2846"/>
                  </a:cubicBezTo>
                  <a:lnTo>
                    <a:pt x="65" y="2846"/>
                  </a:lnTo>
                  <a:lnTo>
                    <a:pt x="230" y="2710"/>
                  </a:lnTo>
                  <a:cubicBezTo>
                    <a:pt x="281" y="2666"/>
                    <a:pt x="344" y="2612"/>
                    <a:pt x="420" y="2557"/>
                  </a:cubicBezTo>
                  <a:lnTo>
                    <a:pt x="670" y="2363"/>
                  </a:lnTo>
                  <a:cubicBezTo>
                    <a:pt x="856" y="2222"/>
                    <a:pt x="1076" y="2066"/>
                    <a:pt x="1315" y="1900"/>
                  </a:cubicBezTo>
                  <a:cubicBezTo>
                    <a:pt x="1553" y="1732"/>
                    <a:pt x="1812" y="1563"/>
                    <a:pt x="2069" y="1390"/>
                  </a:cubicBezTo>
                  <a:cubicBezTo>
                    <a:pt x="2328" y="1218"/>
                    <a:pt x="2590" y="1050"/>
                    <a:pt x="2836" y="896"/>
                  </a:cubicBezTo>
                  <a:lnTo>
                    <a:pt x="3510" y="471"/>
                  </a:lnTo>
                  <a:lnTo>
                    <a:pt x="4170" y="62"/>
                  </a:lnTo>
                  <a:cubicBezTo>
                    <a:pt x="4199" y="43"/>
                    <a:pt x="4183" y="1"/>
                    <a:pt x="4154" y="1"/>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7"/>
            <p:cNvSpPr/>
            <p:nvPr/>
          </p:nvSpPr>
          <p:spPr>
            <a:xfrm>
              <a:off x="3947350" y="1942025"/>
              <a:ext cx="151700" cy="19250"/>
            </a:xfrm>
            <a:custGeom>
              <a:rect b="b" l="l" r="r" t="t"/>
              <a:pathLst>
                <a:path extrusionOk="0" h="770" w="6068">
                  <a:moveTo>
                    <a:pt x="5108" y="2"/>
                  </a:moveTo>
                  <a:cubicBezTo>
                    <a:pt x="5100" y="2"/>
                    <a:pt x="5092" y="2"/>
                    <a:pt x="5084" y="2"/>
                  </a:cubicBezTo>
                  <a:cubicBezTo>
                    <a:pt x="4942" y="4"/>
                    <a:pt x="4787" y="0"/>
                    <a:pt x="4624" y="8"/>
                  </a:cubicBezTo>
                  <a:cubicBezTo>
                    <a:pt x="4463" y="15"/>
                    <a:pt x="4291" y="20"/>
                    <a:pt x="4114" y="36"/>
                  </a:cubicBezTo>
                  <a:cubicBezTo>
                    <a:pt x="3760" y="64"/>
                    <a:pt x="3383" y="97"/>
                    <a:pt x="3009" y="148"/>
                  </a:cubicBezTo>
                  <a:cubicBezTo>
                    <a:pt x="2635" y="197"/>
                    <a:pt x="2261" y="256"/>
                    <a:pt x="1912" y="313"/>
                  </a:cubicBezTo>
                  <a:cubicBezTo>
                    <a:pt x="1563" y="373"/>
                    <a:pt x="1239" y="438"/>
                    <a:pt x="961" y="494"/>
                  </a:cubicBezTo>
                  <a:cubicBezTo>
                    <a:pt x="408" y="611"/>
                    <a:pt x="41" y="704"/>
                    <a:pt x="41" y="704"/>
                  </a:cubicBezTo>
                  <a:cubicBezTo>
                    <a:pt x="0" y="713"/>
                    <a:pt x="11" y="769"/>
                    <a:pt x="47" y="769"/>
                  </a:cubicBezTo>
                  <a:cubicBezTo>
                    <a:pt x="50" y="769"/>
                    <a:pt x="53" y="769"/>
                    <a:pt x="56" y="768"/>
                  </a:cubicBezTo>
                  <a:lnTo>
                    <a:pt x="310" y="722"/>
                  </a:lnTo>
                  <a:lnTo>
                    <a:pt x="984" y="609"/>
                  </a:lnTo>
                  <a:cubicBezTo>
                    <a:pt x="1261" y="561"/>
                    <a:pt x="1587" y="511"/>
                    <a:pt x="1936" y="457"/>
                  </a:cubicBezTo>
                  <a:cubicBezTo>
                    <a:pt x="2283" y="404"/>
                    <a:pt x="2656" y="348"/>
                    <a:pt x="3030" y="304"/>
                  </a:cubicBezTo>
                  <a:cubicBezTo>
                    <a:pt x="3402" y="256"/>
                    <a:pt x="3775" y="212"/>
                    <a:pt x="4126" y="183"/>
                  </a:cubicBezTo>
                  <a:cubicBezTo>
                    <a:pt x="4301" y="164"/>
                    <a:pt x="4471" y="156"/>
                    <a:pt x="4632" y="142"/>
                  </a:cubicBezTo>
                  <a:cubicBezTo>
                    <a:pt x="4792" y="129"/>
                    <a:pt x="4945" y="128"/>
                    <a:pt x="5085" y="119"/>
                  </a:cubicBezTo>
                  <a:cubicBezTo>
                    <a:pt x="5165" y="114"/>
                    <a:pt x="5242" y="114"/>
                    <a:pt x="5314" y="114"/>
                  </a:cubicBezTo>
                  <a:cubicBezTo>
                    <a:pt x="5326" y="114"/>
                    <a:pt x="5338" y="114"/>
                    <a:pt x="5349" y="114"/>
                  </a:cubicBezTo>
                  <a:cubicBezTo>
                    <a:pt x="5390" y="114"/>
                    <a:pt x="5430" y="114"/>
                    <a:pt x="5468" y="112"/>
                  </a:cubicBezTo>
                  <a:cubicBezTo>
                    <a:pt x="5498" y="112"/>
                    <a:pt x="5526" y="111"/>
                    <a:pt x="5554" y="111"/>
                  </a:cubicBezTo>
                  <a:cubicBezTo>
                    <a:pt x="5633" y="111"/>
                    <a:pt x="5704" y="114"/>
                    <a:pt x="5765" y="118"/>
                  </a:cubicBezTo>
                  <a:lnTo>
                    <a:pt x="6022" y="129"/>
                  </a:lnTo>
                  <a:lnTo>
                    <a:pt x="6024" y="129"/>
                  </a:lnTo>
                  <a:cubicBezTo>
                    <a:pt x="6025" y="129"/>
                    <a:pt x="6026" y="129"/>
                    <a:pt x="6026" y="129"/>
                  </a:cubicBezTo>
                  <a:cubicBezTo>
                    <a:pt x="6063" y="129"/>
                    <a:pt x="6067" y="72"/>
                    <a:pt x="6029" y="70"/>
                  </a:cubicBezTo>
                  <a:lnTo>
                    <a:pt x="5769" y="39"/>
                  </a:lnTo>
                  <a:cubicBezTo>
                    <a:pt x="5687" y="28"/>
                    <a:pt x="5587" y="20"/>
                    <a:pt x="5472" y="15"/>
                  </a:cubicBezTo>
                  <a:cubicBezTo>
                    <a:pt x="5363" y="10"/>
                    <a:pt x="5241" y="2"/>
                    <a:pt x="5108" y="2"/>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7"/>
            <p:cNvSpPr/>
            <p:nvPr/>
          </p:nvSpPr>
          <p:spPr>
            <a:xfrm>
              <a:off x="3948700" y="1965150"/>
              <a:ext cx="140650" cy="9150"/>
            </a:xfrm>
            <a:custGeom>
              <a:rect b="b" l="l" r="r" t="t"/>
              <a:pathLst>
                <a:path extrusionOk="0" h="366" w="5626">
                  <a:moveTo>
                    <a:pt x="1556" y="0"/>
                  </a:moveTo>
                  <a:cubicBezTo>
                    <a:pt x="1323" y="0"/>
                    <a:pt x="1106" y="3"/>
                    <a:pt x="912" y="5"/>
                  </a:cubicBezTo>
                  <a:cubicBezTo>
                    <a:pt x="392" y="14"/>
                    <a:pt x="44" y="35"/>
                    <a:pt x="44" y="35"/>
                  </a:cubicBezTo>
                  <a:cubicBezTo>
                    <a:pt x="0" y="36"/>
                    <a:pt x="2" y="101"/>
                    <a:pt x="46" y="101"/>
                  </a:cubicBezTo>
                  <a:lnTo>
                    <a:pt x="912" y="122"/>
                  </a:lnTo>
                  <a:lnTo>
                    <a:pt x="1800" y="148"/>
                  </a:lnTo>
                  <a:cubicBezTo>
                    <a:pt x="2124" y="156"/>
                    <a:pt x="2470" y="167"/>
                    <a:pt x="2816" y="183"/>
                  </a:cubicBezTo>
                  <a:cubicBezTo>
                    <a:pt x="3163" y="200"/>
                    <a:pt x="3508" y="213"/>
                    <a:pt x="3831" y="233"/>
                  </a:cubicBezTo>
                  <a:lnTo>
                    <a:pt x="4717" y="292"/>
                  </a:lnTo>
                  <a:cubicBezTo>
                    <a:pt x="4975" y="316"/>
                    <a:pt x="5190" y="327"/>
                    <a:pt x="5342" y="345"/>
                  </a:cubicBezTo>
                  <a:lnTo>
                    <a:pt x="5578" y="366"/>
                  </a:lnTo>
                  <a:lnTo>
                    <a:pt x="5580" y="366"/>
                  </a:lnTo>
                  <a:cubicBezTo>
                    <a:pt x="5582" y="366"/>
                    <a:pt x="5583" y="366"/>
                    <a:pt x="5585" y="366"/>
                  </a:cubicBezTo>
                  <a:cubicBezTo>
                    <a:pt x="5620" y="366"/>
                    <a:pt x="5625" y="312"/>
                    <a:pt x="5587" y="306"/>
                  </a:cubicBezTo>
                  <a:lnTo>
                    <a:pt x="5351" y="266"/>
                  </a:lnTo>
                  <a:cubicBezTo>
                    <a:pt x="5201" y="239"/>
                    <a:pt x="4987" y="206"/>
                    <a:pt x="4728" y="175"/>
                  </a:cubicBezTo>
                  <a:cubicBezTo>
                    <a:pt x="4469" y="145"/>
                    <a:pt x="4166" y="111"/>
                    <a:pt x="3841" y="87"/>
                  </a:cubicBezTo>
                  <a:cubicBezTo>
                    <a:pt x="3516" y="63"/>
                    <a:pt x="3170" y="38"/>
                    <a:pt x="2822" y="26"/>
                  </a:cubicBezTo>
                  <a:cubicBezTo>
                    <a:pt x="2475" y="16"/>
                    <a:pt x="2127" y="5"/>
                    <a:pt x="1802" y="1"/>
                  </a:cubicBezTo>
                  <a:cubicBezTo>
                    <a:pt x="1719" y="0"/>
                    <a:pt x="1636" y="0"/>
                    <a:pt x="1556" y="0"/>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7"/>
            <p:cNvSpPr/>
            <p:nvPr/>
          </p:nvSpPr>
          <p:spPr>
            <a:xfrm>
              <a:off x="3889275" y="1947450"/>
              <a:ext cx="29000" cy="17900"/>
            </a:xfrm>
            <a:custGeom>
              <a:rect b="b" l="l" r="r" t="t"/>
              <a:pathLst>
                <a:path extrusionOk="0" h="716" w="1160">
                  <a:moveTo>
                    <a:pt x="655" y="1"/>
                  </a:moveTo>
                  <a:cubicBezTo>
                    <a:pt x="384" y="1"/>
                    <a:pt x="86" y="52"/>
                    <a:pt x="52" y="163"/>
                  </a:cubicBezTo>
                  <a:cubicBezTo>
                    <a:pt x="0" y="331"/>
                    <a:pt x="416" y="716"/>
                    <a:pt x="622" y="716"/>
                  </a:cubicBezTo>
                  <a:cubicBezTo>
                    <a:pt x="629" y="716"/>
                    <a:pt x="636" y="715"/>
                    <a:pt x="642" y="714"/>
                  </a:cubicBezTo>
                  <a:cubicBezTo>
                    <a:pt x="839" y="687"/>
                    <a:pt x="1160" y="242"/>
                    <a:pt x="1103" y="99"/>
                  </a:cubicBezTo>
                  <a:cubicBezTo>
                    <a:pt x="1077" y="35"/>
                    <a:pt x="875" y="1"/>
                    <a:pt x="655"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7"/>
            <p:cNvSpPr/>
            <p:nvPr/>
          </p:nvSpPr>
          <p:spPr>
            <a:xfrm>
              <a:off x="3759000" y="2239800"/>
              <a:ext cx="13575" cy="9975"/>
            </a:xfrm>
            <a:custGeom>
              <a:rect b="b" l="l" r="r" t="t"/>
              <a:pathLst>
                <a:path extrusionOk="0" h="399" w="543">
                  <a:moveTo>
                    <a:pt x="93" y="0"/>
                  </a:moveTo>
                  <a:cubicBezTo>
                    <a:pt x="36" y="0"/>
                    <a:pt x="1" y="87"/>
                    <a:pt x="61" y="117"/>
                  </a:cubicBezTo>
                  <a:cubicBezTo>
                    <a:pt x="200" y="186"/>
                    <a:pt x="307" y="295"/>
                    <a:pt x="430" y="386"/>
                  </a:cubicBezTo>
                  <a:cubicBezTo>
                    <a:pt x="442" y="395"/>
                    <a:pt x="454" y="399"/>
                    <a:pt x="465" y="399"/>
                  </a:cubicBezTo>
                  <a:cubicBezTo>
                    <a:pt x="510" y="399"/>
                    <a:pt x="543" y="337"/>
                    <a:pt x="523" y="294"/>
                  </a:cubicBezTo>
                  <a:cubicBezTo>
                    <a:pt x="450" y="135"/>
                    <a:pt x="272" y="47"/>
                    <a:pt x="109" y="2"/>
                  </a:cubicBezTo>
                  <a:cubicBezTo>
                    <a:pt x="103" y="1"/>
                    <a:pt x="98" y="0"/>
                    <a:pt x="93"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7"/>
            <p:cNvSpPr/>
            <p:nvPr/>
          </p:nvSpPr>
          <p:spPr>
            <a:xfrm>
              <a:off x="3761100" y="2252150"/>
              <a:ext cx="10975" cy="11675"/>
            </a:xfrm>
            <a:custGeom>
              <a:rect b="b" l="l" r="r" t="t"/>
              <a:pathLst>
                <a:path extrusionOk="0" h="467" w="439">
                  <a:moveTo>
                    <a:pt x="61" y="0"/>
                  </a:moveTo>
                  <a:cubicBezTo>
                    <a:pt x="24" y="0"/>
                    <a:pt x="0" y="59"/>
                    <a:pt x="40" y="86"/>
                  </a:cubicBezTo>
                  <a:cubicBezTo>
                    <a:pt x="170" y="176"/>
                    <a:pt x="273" y="300"/>
                    <a:pt x="340" y="443"/>
                  </a:cubicBezTo>
                  <a:cubicBezTo>
                    <a:pt x="348" y="460"/>
                    <a:pt x="361" y="467"/>
                    <a:pt x="375" y="467"/>
                  </a:cubicBezTo>
                  <a:cubicBezTo>
                    <a:pt x="406" y="467"/>
                    <a:pt x="439" y="433"/>
                    <a:pt x="421" y="395"/>
                  </a:cubicBezTo>
                  <a:cubicBezTo>
                    <a:pt x="345" y="239"/>
                    <a:pt x="228" y="105"/>
                    <a:pt x="84" y="8"/>
                  </a:cubicBezTo>
                  <a:cubicBezTo>
                    <a:pt x="76" y="3"/>
                    <a:pt x="68" y="0"/>
                    <a:pt x="61"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7"/>
            <p:cNvSpPr/>
            <p:nvPr/>
          </p:nvSpPr>
          <p:spPr>
            <a:xfrm>
              <a:off x="3776725" y="2258725"/>
              <a:ext cx="10025" cy="12800"/>
            </a:xfrm>
            <a:custGeom>
              <a:rect b="b" l="l" r="r" t="t"/>
              <a:pathLst>
                <a:path extrusionOk="0" h="512" w="401">
                  <a:moveTo>
                    <a:pt x="77" y="0"/>
                  </a:moveTo>
                  <a:cubicBezTo>
                    <a:pt x="36" y="0"/>
                    <a:pt x="0" y="51"/>
                    <a:pt x="39" y="86"/>
                  </a:cubicBezTo>
                  <a:cubicBezTo>
                    <a:pt x="103" y="144"/>
                    <a:pt x="159" y="211"/>
                    <a:pt x="204" y="286"/>
                  </a:cubicBezTo>
                  <a:cubicBezTo>
                    <a:pt x="243" y="352"/>
                    <a:pt x="264" y="430"/>
                    <a:pt x="308" y="494"/>
                  </a:cubicBezTo>
                  <a:cubicBezTo>
                    <a:pt x="316" y="506"/>
                    <a:pt x="328" y="512"/>
                    <a:pt x="339" y="512"/>
                  </a:cubicBezTo>
                  <a:cubicBezTo>
                    <a:pt x="358" y="512"/>
                    <a:pt x="375" y="498"/>
                    <a:pt x="378" y="475"/>
                  </a:cubicBezTo>
                  <a:cubicBezTo>
                    <a:pt x="400" y="303"/>
                    <a:pt x="229" y="117"/>
                    <a:pt x="110" y="13"/>
                  </a:cubicBezTo>
                  <a:cubicBezTo>
                    <a:pt x="100" y="4"/>
                    <a:pt x="88" y="0"/>
                    <a:pt x="77"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7"/>
            <p:cNvSpPr/>
            <p:nvPr/>
          </p:nvSpPr>
          <p:spPr>
            <a:xfrm>
              <a:off x="3775825" y="2274900"/>
              <a:ext cx="7400" cy="17000"/>
            </a:xfrm>
            <a:custGeom>
              <a:rect b="b" l="l" r="r" t="t"/>
              <a:pathLst>
                <a:path extrusionOk="0" h="680" w="296">
                  <a:moveTo>
                    <a:pt x="58" y="1"/>
                  </a:moveTo>
                  <a:cubicBezTo>
                    <a:pt x="29" y="1"/>
                    <a:pt x="0" y="29"/>
                    <a:pt x="21" y="62"/>
                  </a:cubicBezTo>
                  <a:cubicBezTo>
                    <a:pt x="133" y="238"/>
                    <a:pt x="166" y="419"/>
                    <a:pt x="160" y="625"/>
                  </a:cubicBezTo>
                  <a:cubicBezTo>
                    <a:pt x="159" y="662"/>
                    <a:pt x="185" y="679"/>
                    <a:pt x="212" y="679"/>
                  </a:cubicBezTo>
                  <a:cubicBezTo>
                    <a:pt x="240" y="679"/>
                    <a:pt x="269" y="661"/>
                    <a:pt x="273" y="625"/>
                  </a:cubicBezTo>
                  <a:cubicBezTo>
                    <a:pt x="296" y="409"/>
                    <a:pt x="221" y="193"/>
                    <a:pt x="94" y="19"/>
                  </a:cubicBezTo>
                  <a:cubicBezTo>
                    <a:pt x="84" y="6"/>
                    <a:pt x="71" y="1"/>
                    <a:pt x="58"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7"/>
            <p:cNvSpPr/>
            <p:nvPr/>
          </p:nvSpPr>
          <p:spPr>
            <a:xfrm>
              <a:off x="3815700" y="2171250"/>
              <a:ext cx="2850" cy="11250"/>
            </a:xfrm>
            <a:custGeom>
              <a:rect b="b" l="l" r="r" t="t"/>
              <a:pathLst>
                <a:path extrusionOk="0" h="450" w="114">
                  <a:moveTo>
                    <a:pt x="57" y="0"/>
                  </a:moveTo>
                  <a:cubicBezTo>
                    <a:pt x="37" y="0"/>
                    <a:pt x="17" y="14"/>
                    <a:pt x="17" y="41"/>
                  </a:cubicBezTo>
                  <a:cubicBezTo>
                    <a:pt x="15" y="112"/>
                    <a:pt x="13" y="185"/>
                    <a:pt x="11" y="257"/>
                  </a:cubicBezTo>
                  <a:cubicBezTo>
                    <a:pt x="9" y="318"/>
                    <a:pt x="1" y="375"/>
                    <a:pt x="24" y="431"/>
                  </a:cubicBezTo>
                  <a:cubicBezTo>
                    <a:pt x="30" y="443"/>
                    <a:pt x="43" y="450"/>
                    <a:pt x="57" y="450"/>
                  </a:cubicBezTo>
                  <a:cubicBezTo>
                    <a:pt x="71" y="450"/>
                    <a:pt x="85" y="443"/>
                    <a:pt x="90" y="431"/>
                  </a:cubicBezTo>
                  <a:cubicBezTo>
                    <a:pt x="114" y="375"/>
                    <a:pt x="105" y="318"/>
                    <a:pt x="103" y="257"/>
                  </a:cubicBezTo>
                  <a:lnTo>
                    <a:pt x="97" y="41"/>
                  </a:lnTo>
                  <a:cubicBezTo>
                    <a:pt x="97" y="14"/>
                    <a:pt x="77" y="0"/>
                    <a:pt x="57"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7"/>
            <p:cNvSpPr/>
            <p:nvPr/>
          </p:nvSpPr>
          <p:spPr>
            <a:xfrm>
              <a:off x="3815200" y="2206575"/>
              <a:ext cx="6475" cy="19225"/>
            </a:xfrm>
            <a:custGeom>
              <a:rect b="b" l="l" r="r" t="t"/>
              <a:pathLst>
                <a:path extrusionOk="0" h="769" w="259">
                  <a:moveTo>
                    <a:pt x="125" y="1"/>
                  </a:moveTo>
                  <a:cubicBezTo>
                    <a:pt x="100" y="1"/>
                    <a:pt x="75" y="15"/>
                    <a:pt x="71" y="46"/>
                  </a:cubicBezTo>
                  <a:cubicBezTo>
                    <a:pt x="37" y="259"/>
                    <a:pt x="0" y="544"/>
                    <a:pt x="123" y="735"/>
                  </a:cubicBezTo>
                  <a:cubicBezTo>
                    <a:pt x="137" y="758"/>
                    <a:pt x="160" y="769"/>
                    <a:pt x="182" y="769"/>
                  </a:cubicBezTo>
                  <a:cubicBezTo>
                    <a:pt x="217" y="769"/>
                    <a:pt x="252" y="743"/>
                    <a:pt x="253" y="701"/>
                  </a:cubicBezTo>
                  <a:cubicBezTo>
                    <a:pt x="259" y="602"/>
                    <a:pt x="232" y="507"/>
                    <a:pt x="217" y="410"/>
                  </a:cubicBezTo>
                  <a:cubicBezTo>
                    <a:pt x="198" y="295"/>
                    <a:pt x="190" y="179"/>
                    <a:pt x="192" y="63"/>
                  </a:cubicBezTo>
                  <a:cubicBezTo>
                    <a:pt x="193" y="24"/>
                    <a:pt x="158" y="1"/>
                    <a:pt x="125"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7"/>
            <p:cNvSpPr/>
            <p:nvPr/>
          </p:nvSpPr>
          <p:spPr>
            <a:xfrm>
              <a:off x="3829575" y="2187375"/>
              <a:ext cx="4350" cy="19450"/>
            </a:xfrm>
            <a:custGeom>
              <a:rect b="b" l="l" r="r" t="t"/>
              <a:pathLst>
                <a:path extrusionOk="0" h="778" w="174">
                  <a:moveTo>
                    <a:pt x="87" y="0"/>
                  </a:moveTo>
                  <a:cubicBezTo>
                    <a:pt x="70" y="0"/>
                    <a:pt x="53" y="11"/>
                    <a:pt x="51" y="33"/>
                  </a:cubicBezTo>
                  <a:cubicBezTo>
                    <a:pt x="44" y="157"/>
                    <a:pt x="36" y="281"/>
                    <a:pt x="28" y="405"/>
                  </a:cubicBezTo>
                  <a:cubicBezTo>
                    <a:pt x="20" y="519"/>
                    <a:pt x="0" y="629"/>
                    <a:pt x="34" y="739"/>
                  </a:cubicBezTo>
                  <a:cubicBezTo>
                    <a:pt x="42" y="765"/>
                    <a:pt x="64" y="778"/>
                    <a:pt x="87" y="778"/>
                  </a:cubicBezTo>
                  <a:cubicBezTo>
                    <a:pt x="109" y="778"/>
                    <a:pt x="132" y="765"/>
                    <a:pt x="139" y="739"/>
                  </a:cubicBezTo>
                  <a:cubicBezTo>
                    <a:pt x="174" y="629"/>
                    <a:pt x="154" y="519"/>
                    <a:pt x="145" y="405"/>
                  </a:cubicBezTo>
                  <a:cubicBezTo>
                    <a:pt x="137" y="281"/>
                    <a:pt x="130" y="157"/>
                    <a:pt x="122" y="33"/>
                  </a:cubicBezTo>
                  <a:cubicBezTo>
                    <a:pt x="120" y="11"/>
                    <a:pt x="104" y="0"/>
                    <a:pt x="87"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7"/>
            <p:cNvSpPr/>
            <p:nvPr/>
          </p:nvSpPr>
          <p:spPr>
            <a:xfrm>
              <a:off x="3840875" y="2180425"/>
              <a:ext cx="7250" cy="24150"/>
            </a:xfrm>
            <a:custGeom>
              <a:rect b="b" l="l" r="r" t="t"/>
              <a:pathLst>
                <a:path extrusionOk="0" h="966" w="290">
                  <a:moveTo>
                    <a:pt x="120" y="0"/>
                  </a:moveTo>
                  <a:cubicBezTo>
                    <a:pt x="69" y="0"/>
                    <a:pt x="16" y="33"/>
                    <a:pt x="11" y="98"/>
                  </a:cubicBezTo>
                  <a:cubicBezTo>
                    <a:pt x="0" y="252"/>
                    <a:pt x="15" y="402"/>
                    <a:pt x="33" y="554"/>
                  </a:cubicBezTo>
                  <a:cubicBezTo>
                    <a:pt x="47" y="679"/>
                    <a:pt x="39" y="823"/>
                    <a:pt x="106" y="932"/>
                  </a:cubicBezTo>
                  <a:cubicBezTo>
                    <a:pt x="120" y="954"/>
                    <a:pt x="144" y="965"/>
                    <a:pt x="167" y="965"/>
                  </a:cubicBezTo>
                  <a:cubicBezTo>
                    <a:pt x="191" y="965"/>
                    <a:pt x="214" y="954"/>
                    <a:pt x="228" y="932"/>
                  </a:cubicBezTo>
                  <a:cubicBezTo>
                    <a:pt x="290" y="822"/>
                    <a:pt x="263" y="703"/>
                    <a:pt x="248" y="583"/>
                  </a:cubicBezTo>
                  <a:cubicBezTo>
                    <a:pt x="227" y="421"/>
                    <a:pt x="206" y="263"/>
                    <a:pt x="216" y="98"/>
                  </a:cubicBezTo>
                  <a:cubicBezTo>
                    <a:pt x="219" y="33"/>
                    <a:pt x="171" y="0"/>
                    <a:pt x="120"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7"/>
            <p:cNvSpPr/>
            <p:nvPr/>
          </p:nvSpPr>
          <p:spPr>
            <a:xfrm>
              <a:off x="3830925" y="2154400"/>
              <a:ext cx="4300" cy="18075"/>
            </a:xfrm>
            <a:custGeom>
              <a:rect b="b" l="l" r="r" t="t"/>
              <a:pathLst>
                <a:path extrusionOk="0" h="723" w="172">
                  <a:moveTo>
                    <a:pt x="85" y="1"/>
                  </a:moveTo>
                  <a:cubicBezTo>
                    <a:pt x="46" y="1"/>
                    <a:pt x="7" y="26"/>
                    <a:pt x="7" y="77"/>
                  </a:cubicBezTo>
                  <a:cubicBezTo>
                    <a:pt x="7" y="272"/>
                    <a:pt x="1" y="467"/>
                    <a:pt x="21" y="661"/>
                  </a:cubicBezTo>
                  <a:cubicBezTo>
                    <a:pt x="23" y="702"/>
                    <a:pt x="54" y="723"/>
                    <a:pt x="86" y="723"/>
                  </a:cubicBezTo>
                  <a:cubicBezTo>
                    <a:pt x="118" y="723"/>
                    <a:pt x="149" y="702"/>
                    <a:pt x="151" y="661"/>
                  </a:cubicBezTo>
                  <a:cubicBezTo>
                    <a:pt x="171" y="467"/>
                    <a:pt x="164" y="272"/>
                    <a:pt x="164" y="77"/>
                  </a:cubicBezTo>
                  <a:cubicBezTo>
                    <a:pt x="164" y="26"/>
                    <a:pt x="125" y="1"/>
                    <a:pt x="85"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7"/>
            <p:cNvSpPr/>
            <p:nvPr/>
          </p:nvSpPr>
          <p:spPr>
            <a:xfrm>
              <a:off x="3981500" y="2080350"/>
              <a:ext cx="10075" cy="31000"/>
            </a:xfrm>
            <a:custGeom>
              <a:rect b="b" l="l" r="r" t="t"/>
              <a:pathLst>
                <a:path extrusionOk="0" h="1240" w="403">
                  <a:moveTo>
                    <a:pt x="75" y="0"/>
                  </a:moveTo>
                  <a:cubicBezTo>
                    <a:pt x="39" y="0"/>
                    <a:pt x="1" y="31"/>
                    <a:pt x="9" y="78"/>
                  </a:cubicBezTo>
                  <a:cubicBezTo>
                    <a:pt x="81" y="455"/>
                    <a:pt x="114" y="860"/>
                    <a:pt x="283" y="1208"/>
                  </a:cubicBezTo>
                  <a:cubicBezTo>
                    <a:pt x="294" y="1231"/>
                    <a:pt x="311" y="1240"/>
                    <a:pt x="329" y="1240"/>
                  </a:cubicBezTo>
                  <a:cubicBezTo>
                    <a:pt x="365" y="1240"/>
                    <a:pt x="402" y="1204"/>
                    <a:pt x="395" y="1162"/>
                  </a:cubicBezTo>
                  <a:cubicBezTo>
                    <a:pt x="331" y="787"/>
                    <a:pt x="227" y="412"/>
                    <a:pt x="130" y="44"/>
                  </a:cubicBezTo>
                  <a:cubicBezTo>
                    <a:pt x="122" y="14"/>
                    <a:pt x="99" y="0"/>
                    <a:pt x="75"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7"/>
            <p:cNvSpPr/>
            <p:nvPr/>
          </p:nvSpPr>
          <p:spPr>
            <a:xfrm>
              <a:off x="3988950" y="2119125"/>
              <a:ext cx="6500" cy="26725"/>
            </a:xfrm>
            <a:custGeom>
              <a:rect b="b" l="l" r="r" t="t"/>
              <a:pathLst>
                <a:path extrusionOk="0" h="1069" w="260">
                  <a:moveTo>
                    <a:pt x="89" y="0"/>
                  </a:moveTo>
                  <a:cubicBezTo>
                    <a:pt x="63" y="0"/>
                    <a:pt x="38" y="17"/>
                    <a:pt x="38" y="52"/>
                  </a:cubicBezTo>
                  <a:cubicBezTo>
                    <a:pt x="38" y="365"/>
                    <a:pt x="1" y="750"/>
                    <a:pt x="147" y="1039"/>
                  </a:cubicBezTo>
                  <a:cubicBezTo>
                    <a:pt x="158" y="1060"/>
                    <a:pt x="174" y="1069"/>
                    <a:pt x="191" y="1069"/>
                  </a:cubicBezTo>
                  <a:cubicBezTo>
                    <a:pt x="224" y="1069"/>
                    <a:pt x="260" y="1034"/>
                    <a:pt x="254" y="994"/>
                  </a:cubicBezTo>
                  <a:cubicBezTo>
                    <a:pt x="207" y="676"/>
                    <a:pt x="159" y="374"/>
                    <a:pt x="145" y="52"/>
                  </a:cubicBezTo>
                  <a:cubicBezTo>
                    <a:pt x="143" y="18"/>
                    <a:pt x="116" y="0"/>
                    <a:pt x="89"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7"/>
            <p:cNvSpPr/>
            <p:nvPr/>
          </p:nvSpPr>
          <p:spPr>
            <a:xfrm>
              <a:off x="3977275" y="2112275"/>
              <a:ext cx="6375" cy="13075"/>
            </a:xfrm>
            <a:custGeom>
              <a:rect b="b" l="l" r="r" t="t"/>
              <a:pathLst>
                <a:path extrusionOk="0" h="523" w="255">
                  <a:moveTo>
                    <a:pt x="84" y="1"/>
                  </a:moveTo>
                  <a:cubicBezTo>
                    <a:pt x="43" y="1"/>
                    <a:pt x="1" y="45"/>
                    <a:pt x="27" y="91"/>
                  </a:cubicBezTo>
                  <a:cubicBezTo>
                    <a:pt x="101" y="217"/>
                    <a:pt x="130" y="351"/>
                    <a:pt x="149" y="495"/>
                  </a:cubicBezTo>
                  <a:cubicBezTo>
                    <a:pt x="152" y="514"/>
                    <a:pt x="167" y="522"/>
                    <a:pt x="184" y="522"/>
                  </a:cubicBezTo>
                  <a:cubicBezTo>
                    <a:pt x="200" y="522"/>
                    <a:pt x="218" y="513"/>
                    <a:pt x="221" y="495"/>
                  </a:cubicBezTo>
                  <a:cubicBezTo>
                    <a:pt x="255" y="331"/>
                    <a:pt x="211" y="174"/>
                    <a:pt x="131" y="30"/>
                  </a:cubicBezTo>
                  <a:cubicBezTo>
                    <a:pt x="119" y="9"/>
                    <a:pt x="102" y="1"/>
                    <a:pt x="84"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7"/>
            <p:cNvSpPr/>
            <p:nvPr/>
          </p:nvSpPr>
          <p:spPr>
            <a:xfrm>
              <a:off x="3969950" y="2087425"/>
              <a:ext cx="2675" cy="14325"/>
            </a:xfrm>
            <a:custGeom>
              <a:rect b="b" l="l" r="r" t="t"/>
              <a:pathLst>
                <a:path extrusionOk="0" h="573" w="107">
                  <a:moveTo>
                    <a:pt x="53" y="1"/>
                  </a:moveTo>
                  <a:cubicBezTo>
                    <a:pt x="31" y="1"/>
                    <a:pt x="8" y="15"/>
                    <a:pt x="8" y="45"/>
                  </a:cubicBezTo>
                  <a:lnTo>
                    <a:pt x="1" y="523"/>
                  </a:lnTo>
                  <a:cubicBezTo>
                    <a:pt x="1" y="556"/>
                    <a:pt x="27" y="573"/>
                    <a:pt x="54" y="573"/>
                  </a:cubicBezTo>
                  <a:cubicBezTo>
                    <a:pt x="80" y="573"/>
                    <a:pt x="107" y="556"/>
                    <a:pt x="106" y="523"/>
                  </a:cubicBezTo>
                  <a:lnTo>
                    <a:pt x="98" y="45"/>
                  </a:lnTo>
                  <a:cubicBezTo>
                    <a:pt x="98" y="15"/>
                    <a:pt x="75" y="1"/>
                    <a:pt x="53"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7"/>
            <p:cNvSpPr/>
            <p:nvPr/>
          </p:nvSpPr>
          <p:spPr>
            <a:xfrm>
              <a:off x="3980875" y="2148700"/>
              <a:ext cx="5375" cy="19700"/>
            </a:xfrm>
            <a:custGeom>
              <a:rect b="b" l="l" r="r" t="t"/>
              <a:pathLst>
                <a:path extrusionOk="0" h="788" w="215">
                  <a:moveTo>
                    <a:pt x="43" y="1"/>
                  </a:moveTo>
                  <a:cubicBezTo>
                    <a:pt x="22" y="1"/>
                    <a:pt x="1" y="14"/>
                    <a:pt x="3" y="38"/>
                  </a:cubicBezTo>
                  <a:cubicBezTo>
                    <a:pt x="28" y="270"/>
                    <a:pt x="87" y="495"/>
                    <a:pt x="88" y="730"/>
                  </a:cubicBezTo>
                  <a:cubicBezTo>
                    <a:pt x="88" y="768"/>
                    <a:pt x="117" y="788"/>
                    <a:pt x="147" y="788"/>
                  </a:cubicBezTo>
                  <a:cubicBezTo>
                    <a:pt x="177" y="788"/>
                    <a:pt x="206" y="768"/>
                    <a:pt x="207" y="730"/>
                  </a:cubicBezTo>
                  <a:cubicBezTo>
                    <a:pt x="214" y="487"/>
                    <a:pt x="125" y="263"/>
                    <a:pt x="80" y="29"/>
                  </a:cubicBezTo>
                  <a:cubicBezTo>
                    <a:pt x="76" y="9"/>
                    <a:pt x="59" y="1"/>
                    <a:pt x="43"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7"/>
            <p:cNvSpPr/>
            <p:nvPr/>
          </p:nvSpPr>
          <p:spPr>
            <a:xfrm>
              <a:off x="3998275" y="2183800"/>
              <a:ext cx="1850" cy="14475"/>
            </a:xfrm>
            <a:custGeom>
              <a:rect b="b" l="l" r="r" t="t"/>
              <a:pathLst>
                <a:path extrusionOk="0" h="579" w="74">
                  <a:moveTo>
                    <a:pt x="37" y="0"/>
                  </a:moveTo>
                  <a:cubicBezTo>
                    <a:pt x="28" y="0"/>
                    <a:pt x="19" y="6"/>
                    <a:pt x="18" y="17"/>
                  </a:cubicBezTo>
                  <a:cubicBezTo>
                    <a:pt x="12" y="193"/>
                    <a:pt x="0" y="372"/>
                    <a:pt x="7" y="548"/>
                  </a:cubicBezTo>
                  <a:cubicBezTo>
                    <a:pt x="7" y="568"/>
                    <a:pt x="22" y="578"/>
                    <a:pt x="37" y="578"/>
                  </a:cubicBezTo>
                  <a:cubicBezTo>
                    <a:pt x="52" y="578"/>
                    <a:pt x="67" y="568"/>
                    <a:pt x="67" y="548"/>
                  </a:cubicBezTo>
                  <a:cubicBezTo>
                    <a:pt x="74" y="372"/>
                    <a:pt x="62" y="193"/>
                    <a:pt x="55" y="17"/>
                  </a:cubicBezTo>
                  <a:cubicBezTo>
                    <a:pt x="54" y="6"/>
                    <a:pt x="46" y="0"/>
                    <a:pt x="37"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7"/>
            <p:cNvSpPr/>
            <p:nvPr/>
          </p:nvSpPr>
          <p:spPr>
            <a:xfrm>
              <a:off x="3954350" y="2288775"/>
              <a:ext cx="5000" cy="23925"/>
            </a:xfrm>
            <a:custGeom>
              <a:rect b="b" l="l" r="r" t="t"/>
              <a:pathLst>
                <a:path extrusionOk="0" h="957" w="200">
                  <a:moveTo>
                    <a:pt x="144" y="0"/>
                  </a:moveTo>
                  <a:cubicBezTo>
                    <a:pt x="137" y="0"/>
                    <a:pt x="131" y="4"/>
                    <a:pt x="129" y="13"/>
                  </a:cubicBezTo>
                  <a:cubicBezTo>
                    <a:pt x="62" y="307"/>
                    <a:pt x="42" y="621"/>
                    <a:pt x="3" y="921"/>
                  </a:cubicBezTo>
                  <a:cubicBezTo>
                    <a:pt x="1" y="943"/>
                    <a:pt x="22" y="957"/>
                    <a:pt x="41" y="957"/>
                  </a:cubicBezTo>
                  <a:cubicBezTo>
                    <a:pt x="54" y="957"/>
                    <a:pt x="65" y="951"/>
                    <a:pt x="71" y="939"/>
                  </a:cubicBezTo>
                  <a:cubicBezTo>
                    <a:pt x="199" y="662"/>
                    <a:pt x="120" y="318"/>
                    <a:pt x="162" y="21"/>
                  </a:cubicBezTo>
                  <a:cubicBezTo>
                    <a:pt x="165" y="9"/>
                    <a:pt x="154" y="0"/>
                    <a:pt x="144"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7"/>
            <p:cNvSpPr/>
            <p:nvPr/>
          </p:nvSpPr>
          <p:spPr>
            <a:xfrm>
              <a:off x="3964425" y="2285800"/>
              <a:ext cx="5750" cy="23375"/>
            </a:xfrm>
            <a:custGeom>
              <a:rect b="b" l="l" r="r" t="t"/>
              <a:pathLst>
                <a:path extrusionOk="0" h="935" w="230">
                  <a:moveTo>
                    <a:pt x="115" y="0"/>
                  </a:moveTo>
                  <a:cubicBezTo>
                    <a:pt x="100" y="0"/>
                    <a:pt x="85" y="10"/>
                    <a:pt x="85" y="30"/>
                  </a:cubicBezTo>
                  <a:cubicBezTo>
                    <a:pt x="69" y="307"/>
                    <a:pt x="1" y="621"/>
                    <a:pt x="63" y="895"/>
                  </a:cubicBezTo>
                  <a:cubicBezTo>
                    <a:pt x="69" y="921"/>
                    <a:pt x="92" y="934"/>
                    <a:pt x="116" y="934"/>
                  </a:cubicBezTo>
                  <a:cubicBezTo>
                    <a:pt x="139" y="934"/>
                    <a:pt x="163" y="921"/>
                    <a:pt x="169" y="895"/>
                  </a:cubicBezTo>
                  <a:cubicBezTo>
                    <a:pt x="229" y="620"/>
                    <a:pt x="162" y="308"/>
                    <a:pt x="145" y="30"/>
                  </a:cubicBezTo>
                  <a:cubicBezTo>
                    <a:pt x="145" y="10"/>
                    <a:pt x="130" y="0"/>
                    <a:pt x="115" y="0"/>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7"/>
            <p:cNvSpPr/>
            <p:nvPr/>
          </p:nvSpPr>
          <p:spPr>
            <a:xfrm>
              <a:off x="3964650" y="2262850"/>
              <a:ext cx="2675" cy="15475"/>
            </a:xfrm>
            <a:custGeom>
              <a:rect b="b" l="l" r="r" t="t"/>
              <a:pathLst>
                <a:path extrusionOk="0" h="619" w="107">
                  <a:moveTo>
                    <a:pt x="53" y="1"/>
                  </a:moveTo>
                  <a:cubicBezTo>
                    <a:pt x="31" y="1"/>
                    <a:pt x="9" y="15"/>
                    <a:pt x="9" y="44"/>
                  </a:cubicBezTo>
                  <a:cubicBezTo>
                    <a:pt x="9" y="221"/>
                    <a:pt x="0" y="399"/>
                    <a:pt x="11" y="575"/>
                  </a:cubicBezTo>
                  <a:cubicBezTo>
                    <a:pt x="11" y="604"/>
                    <a:pt x="32" y="618"/>
                    <a:pt x="53" y="618"/>
                  </a:cubicBezTo>
                  <a:cubicBezTo>
                    <a:pt x="74" y="618"/>
                    <a:pt x="96" y="604"/>
                    <a:pt x="96" y="575"/>
                  </a:cubicBezTo>
                  <a:cubicBezTo>
                    <a:pt x="106" y="399"/>
                    <a:pt x="98" y="221"/>
                    <a:pt x="98" y="44"/>
                  </a:cubicBezTo>
                  <a:cubicBezTo>
                    <a:pt x="98" y="15"/>
                    <a:pt x="76" y="1"/>
                    <a:pt x="53" y="1"/>
                  </a:cubicBezTo>
                  <a:close/>
                </a:path>
              </a:pathLst>
            </a:custGeom>
            <a:solidFill>
              <a:srgbClr val="858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8"/>
          <p:cNvSpPr/>
          <p:nvPr/>
        </p:nvSpPr>
        <p:spPr>
          <a:xfrm rot="317468">
            <a:off x="845451" y="3211161"/>
            <a:ext cx="2308048" cy="1154060"/>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8"/>
          <p:cNvSpPr/>
          <p:nvPr/>
        </p:nvSpPr>
        <p:spPr>
          <a:xfrm rot="316610">
            <a:off x="3418003" y="1629611"/>
            <a:ext cx="2307995" cy="1200192"/>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8"/>
          <p:cNvSpPr/>
          <p:nvPr/>
        </p:nvSpPr>
        <p:spPr>
          <a:xfrm rot="317468">
            <a:off x="3417976" y="3211161"/>
            <a:ext cx="2308048" cy="1154060"/>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8"/>
          <p:cNvSpPr/>
          <p:nvPr/>
        </p:nvSpPr>
        <p:spPr>
          <a:xfrm rot="316610">
            <a:off x="5993808" y="1629611"/>
            <a:ext cx="2307995" cy="1200192"/>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8"/>
          <p:cNvSpPr/>
          <p:nvPr/>
        </p:nvSpPr>
        <p:spPr>
          <a:xfrm rot="316610">
            <a:off x="5993808" y="3210761"/>
            <a:ext cx="2307995" cy="1200192"/>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8"/>
          <p:cNvSpPr/>
          <p:nvPr/>
        </p:nvSpPr>
        <p:spPr>
          <a:xfrm rot="316610">
            <a:off x="845478" y="1629611"/>
            <a:ext cx="2307995" cy="1200192"/>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8"/>
          <p:cNvSpPr txBox="1"/>
          <p:nvPr>
            <p:ph type="title"/>
          </p:nvPr>
        </p:nvSpPr>
        <p:spPr>
          <a:xfrm>
            <a:off x="405000" y="309800"/>
            <a:ext cx="833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What are some of the diversities in lived experience that might be aggregated under these labels? </a:t>
            </a:r>
            <a:endParaRPr sz="3100"/>
          </a:p>
        </p:txBody>
      </p:sp>
      <p:sp>
        <p:nvSpPr>
          <p:cNvPr id="701" name="Google Shape;701;p58"/>
          <p:cNvSpPr txBox="1"/>
          <p:nvPr>
            <p:ph idx="2" type="subTitle"/>
          </p:nvPr>
        </p:nvSpPr>
        <p:spPr>
          <a:xfrm>
            <a:off x="1117775" y="1723163"/>
            <a:ext cx="1827900" cy="101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1"/>
                </a:solidFill>
                <a:latin typeface="Creepster"/>
                <a:ea typeface="Creepster"/>
                <a:cs typeface="Creepster"/>
                <a:sym typeface="Creepster"/>
              </a:rPr>
              <a:t>Asian</a:t>
            </a:r>
            <a:endParaRPr b="1" sz="3600">
              <a:solidFill>
                <a:schemeClr val="accent1"/>
              </a:solidFill>
              <a:latin typeface="Lobster"/>
              <a:ea typeface="Lobster"/>
              <a:cs typeface="Lobster"/>
              <a:sym typeface="Lobster"/>
            </a:endParaRPr>
          </a:p>
        </p:txBody>
      </p:sp>
      <p:sp>
        <p:nvSpPr>
          <p:cNvPr id="702" name="Google Shape;702;p58"/>
          <p:cNvSpPr txBox="1"/>
          <p:nvPr>
            <p:ph idx="2" type="subTitle"/>
          </p:nvPr>
        </p:nvSpPr>
        <p:spPr>
          <a:xfrm>
            <a:off x="3708475" y="1723175"/>
            <a:ext cx="1827900" cy="101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1"/>
                </a:solidFill>
                <a:latin typeface="Creepster"/>
                <a:ea typeface="Creepster"/>
                <a:cs typeface="Creepster"/>
                <a:sym typeface="Creepster"/>
              </a:rPr>
              <a:t>LGBTQ</a:t>
            </a:r>
            <a:endParaRPr b="1" sz="3600">
              <a:solidFill>
                <a:schemeClr val="accent1"/>
              </a:solidFill>
              <a:latin typeface="Lobster"/>
              <a:ea typeface="Lobster"/>
              <a:cs typeface="Lobster"/>
              <a:sym typeface="Lobster"/>
            </a:endParaRPr>
          </a:p>
        </p:txBody>
      </p:sp>
      <p:sp>
        <p:nvSpPr>
          <p:cNvPr id="703" name="Google Shape;703;p58"/>
          <p:cNvSpPr txBox="1"/>
          <p:nvPr>
            <p:ph idx="2" type="subTitle"/>
          </p:nvPr>
        </p:nvSpPr>
        <p:spPr>
          <a:xfrm>
            <a:off x="1085525" y="3304300"/>
            <a:ext cx="1827900" cy="101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1"/>
                </a:solidFill>
                <a:latin typeface="Creepster"/>
                <a:ea typeface="Creepster"/>
                <a:cs typeface="Creepster"/>
                <a:sym typeface="Creepster"/>
              </a:rPr>
              <a:t>Puerto rican</a:t>
            </a:r>
            <a:endParaRPr b="1" sz="3600">
              <a:solidFill>
                <a:schemeClr val="accent1"/>
              </a:solidFill>
              <a:latin typeface="Lobster"/>
              <a:ea typeface="Lobster"/>
              <a:cs typeface="Lobster"/>
              <a:sym typeface="Lobster"/>
            </a:endParaRPr>
          </a:p>
        </p:txBody>
      </p:sp>
      <p:sp>
        <p:nvSpPr>
          <p:cNvPr id="704" name="Google Shape;704;p58"/>
          <p:cNvSpPr txBox="1"/>
          <p:nvPr>
            <p:ph idx="2" type="subTitle"/>
          </p:nvPr>
        </p:nvSpPr>
        <p:spPr>
          <a:xfrm>
            <a:off x="3626425" y="3281638"/>
            <a:ext cx="1992000" cy="101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1"/>
                </a:solidFill>
                <a:latin typeface="Creepster"/>
                <a:ea typeface="Creepster"/>
                <a:cs typeface="Creepster"/>
                <a:sym typeface="Creepster"/>
              </a:rPr>
              <a:t>Caribbean</a:t>
            </a:r>
            <a:endParaRPr b="1" sz="3600">
              <a:solidFill>
                <a:schemeClr val="accent1"/>
              </a:solidFill>
              <a:latin typeface="Lobster"/>
              <a:ea typeface="Lobster"/>
              <a:cs typeface="Lobster"/>
              <a:sym typeface="Lobster"/>
            </a:endParaRPr>
          </a:p>
        </p:txBody>
      </p:sp>
      <p:sp>
        <p:nvSpPr>
          <p:cNvPr id="705" name="Google Shape;705;p58"/>
          <p:cNvSpPr txBox="1"/>
          <p:nvPr>
            <p:ph idx="2" type="subTitle"/>
          </p:nvPr>
        </p:nvSpPr>
        <p:spPr>
          <a:xfrm>
            <a:off x="6040800" y="1723175"/>
            <a:ext cx="2220300" cy="101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1"/>
                </a:solidFill>
                <a:latin typeface="Creepster"/>
                <a:ea typeface="Creepster"/>
                <a:cs typeface="Creepster"/>
                <a:sym typeface="Creepster"/>
              </a:rPr>
              <a:t>Indigenous</a:t>
            </a:r>
            <a:endParaRPr b="1" sz="3600">
              <a:solidFill>
                <a:schemeClr val="accent1"/>
              </a:solidFill>
              <a:latin typeface="Lobster"/>
              <a:ea typeface="Lobster"/>
              <a:cs typeface="Lobster"/>
              <a:sym typeface="Lobster"/>
            </a:endParaRPr>
          </a:p>
        </p:txBody>
      </p:sp>
      <p:sp>
        <p:nvSpPr>
          <p:cNvPr id="706" name="Google Shape;706;p58"/>
          <p:cNvSpPr txBox="1"/>
          <p:nvPr>
            <p:ph idx="2" type="subTitle"/>
          </p:nvPr>
        </p:nvSpPr>
        <p:spPr>
          <a:xfrm>
            <a:off x="6230575" y="3304300"/>
            <a:ext cx="1827900" cy="101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1"/>
                </a:solidFill>
                <a:latin typeface="Creepster"/>
                <a:ea typeface="Creepster"/>
                <a:cs typeface="Creepster"/>
                <a:sym typeface="Creepster"/>
              </a:rPr>
              <a:t>Latinx</a:t>
            </a:r>
            <a:endParaRPr b="1" sz="3600">
              <a:solidFill>
                <a:schemeClr val="accent1"/>
              </a:solidFill>
              <a:latin typeface="Lobster"/>
              <a:ea typeface="Lobster"/>
              <a:cs typeface="Lobster"/>
              <a:sym typeface="Lobs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59"/>
          <p:cNvSpPr txBox="1"/>
          <p:nvPr>
            <p:ph type="title"/>
          </p:nvPr>
        </p:nvSpPr>
        <p:spPr>
          <a:xfrm>
            <a:off x="718650" y="1845150"/>
            <a:ext cx="7706700" cy="72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What can people who work with data do?</a:t>
            </a:r>
            <a:endParaRPr sz="6000"/>
          </a:p>
        </p:txBody>
      </p:sp>
      <p:sp>
        <p:nvSpPr>
          <p:cNvPr id="712" name="Google Shape;712;p5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713" name="Google Shape;713;p59"/>
          <p:cNvGrpSpPr/>
          <p:nvPr/>
        </p:nvGrpSpPr>
        <p:grpSpPr>
          <a:xfrm>
            <a:off x="1179050" y="762950"/>
            <a:ext cx="955175" cy="526250"/>
            <a:chOff x="2417550" y="309050"/>
            <a:chExt cx="955175" cy="526250"/>
          </a:xfrm>
        </p:grpSpPr>
        <p:sp>
          <p:nvSpPr>
            <p:cNvPr id="714" name="Google Shape;714;p59"/>
            <p:cNvSpPr/>
            <p:nvPr/>
          </p:nvSpPr>
          <p:spPr>
            <a:xfrm>
              <a:off x="2955375" y="484425"/>
              <a:ext cx="417350" cy="279650"/>
            </a:xfrm>
            <a:custGeom>
              <a:rect b="b" l="l" r="r" t="t"/>
              <a:pathLst>
                <a:path extrusionOk="0" h="11186" w="16694">
                  <a:moveTo>
                    <a:pt x="7228" y="1"/>
                  </a:moveTo>
                  <a:cubicBezTo>
                    <a:pt x="5104" y="1"/>
                    <a:pt x="3046" y="639"/>
                    <a:pt x="1659" y="2052"/>
                  </a:cubicBezTo>
                  <a:lnTo>
                    <a:pt x="185" y="7004"/>
                  </a:lnTo>
                  <a:cubicBezTo>
                    <a:pt x="1" y="8808"/>
                    <a:pt x="816" y="10348"/>
                    <a:pt x="2739" y="10543"/>
                  </a:cubicBezTo>
                  <a:cubicBezTo>
                    <a:pt x="2892" y="10558"/>
                    <a:pt x="3035" y="10566"/>
                    <a:pt x="3170" y="10566"/>
                  </a:cubicBezTo>
                  <a:cubicBezTo>
                    <a:pt x="5060" y="10566"/>
                    <a:pt x="5316" y="9096"/>
                    <a:pt x="5499" y="7300"/>
                  </a:cubicBezTo>
                  <a:cubicBezTo>
                    <a:pt x="6000" y="8902"/>
                    <a:pt x="7241" y="11185"/>
                    <a:pt x="9061" y="11185"/>
                  </a:cubicBezTo>
                  <a:cubicBezTo>
                    <a:pt x="9237" y="11185"/>
                    <a:pt x="9418" y="11164"/>
                    <a:pt x="9605" y="11119"/>
                  </a:cubicBezTo>
                  <a:cubicBezTo>
                    <a:pt x="11469" y="10701"/>
                    <a:pt x="11208" y="8487"/>
                    <a:pt x="11234" y="7033"/>
                  </a:cubicBezTo>
                  <a:lnTo>
                    <a:pt x="11234" y="7033"/>
                  </a:lnTo>
                  <a:cubicBezTo>
                    <a:pt x="11870" y="8186"/>
                    <a:pt x="13169" y="9637"/>
                    <a:pt x="14353" y="9637"/>
                  </a:cubicBezTo>
                  <a:cubicBezTo>
                    <a:pt x="14886" y="9637"/>
                    <a:pt x="15397" y="9342"/>
                    <a:pt x="15813" y="8592"/>
                  </a:cubicBezTo>
                  <a:cubicBezTo>
                    <a:pt x="16693" y="7102"/>
                    <a:pt x="15627" y="4443"/>
                    <a:pt x="14668" y="3130"/>
                  </a:cubicBezTo>
                  <a:cubicBezTo>
                    <a:pt x="13057" y="1155"/>
                    <a:pt x="10084" y="1"/>
                    <a:pt x="7228"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9"/>
            <p:cNvSpPr/>
            <p:nvPr/>
          </p:nvSpPr>
          <p:spPr>
            <a:xfrm>
              <a:off x="2956075" y="484450"/>
              <a:ext cx="184925" cy="259075"/>
            </a:xfrm>
            <a:custGeom>
              <a:rect b="b" l="l" r="r" t="t"/>
              <a:pathLst>
                <a:path extrusionOk="0" h="10363" w="7397">
                  <a:moveTo>
                    <a:pt x="7201" y="1"/>
                  </a:moveTo>
                  <a:cubicBezTo>
                    <a:pt x="5077" y="1"/>
                    <a:pt x="3018" y="638"/>
                    <a:pt x="1631" y="2051"/>
                  </a:cubicBezTo>
                  <a:lnTo>
                    <a:pt x="157" y="7003"/>
                  </a:lnTo>
                  <a:cubicBezTo>
                    <a:pt x="1" y="8534"/>
                    <a:pt x="568" y="9873"/>
                    <a:pt x="1922" y="10362"/>
                  </a:cubicBezTo>
                  <a:cubicBezTo>
                    <a:pt x="2075" y="8508"/>
                    <a:pt x="2352" y="6670"/>
                    <a:pt x="3141" y="4984"/>
                  </a:cubicBezTo>
                  <a:cubicBezTo>
                    <a:pt x="3833" y="3509"/>
                    <a:pt x="4880" y="2222"/>
                    <a:pt x="6057" y="1103"/>
                  </a:cubicBezTo>
                  <a:cubicBezTo>
                    <a:pt x="6478" y="700"/>
                    <a:pt x="6923" y="324"/>
                    <a:pt x="7397" y="2"/>
                  </a:cubicBezTo>
                  <a:cubicBezTo>
                    <a:pt x="7332" y="1"/>
                    <a:pt x="7266" y="1"/>
                    <a:pt x="7201"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9"/>
            <p:cNvSpPr/>
            <p:nvPr/>
          </p:nvSpPr>
          <p:spPr>
            <a:xfrm>
              <a:off x="2417550" y="433000"/>
              <a:ext cx="404825" cy="286825"/>
            </a:xfrm>
            <a:custGeom>
              <a:rect b="b" l="l" r="r" t="t"/>
              <a:pathLst>
                <a:path extrusionOk="0" h="11473" w="16193">
                  <a:moveTo>
                    <a:pt x="8472" y="1"/>
                  </a:moveTo>
                  <a:cubicBezTo>
                    <a:pt x="6345" y="1"/>
                    <a:pt x="4245" y="602"/>
                    <a:pt x="2784" y="1794"/>
                  </a:cubicBezTo>
                  <a:cubicBezTo>
                    <a:pt x="1579" y="2886"/>
                    <a:pt x="0" y="5276"/>
                    <a:pt x="563" y="6913"/>
                  </a:cubicBezTo>
                  <a:cubicBezTo>
                    <a:pt x="871" y="7895"/>
                    <a:pt x="1443" y="8262"/>
                    <a:pt x="2104" y="8262"/>
                  </a:cubicBezTo>
                  <a:cubicBezTo>
                    <a:pt x="3218" y="8262"/>
                    <a:pt x="4584" y="7219"/>
                    <a:pt x="5362" y="6307"/>
                  </a:cubicBezTo>
                  <a:lnTo>
                    <a:pt x="5362" y="6307"/>
                  </a:lnTo>
                  <a:cubicBezTo>
                    <a:pt x="5095" y="7737"/>
                    <a:pt x="4394" y="9853"/>
                    <a:pt x="6137" y="10637"/>
                  </a:cubicBezTo>
                  <a:cubicBezTo>
                    <a:pt x="6457" y="10789"/>
                    <a:pt x="6777" y="10856"/>
                    <a:pt x="7091" y="10856"/>
                  </a:cubicBezTo>
                  <a:cubicBezTo>
                    <a:pt x="8707" y="10856"/>
                    <a:pt x="10179" y="9071"/>
                    <a:pt x="10927" y="7723"/>
                  </a:cubicBezTo>
                  <a:lnTo>
                    <a:pt x="10927" y="7723"/>
                  </a:lnTo>
                  <a:cubicBezTo>
                    <a:pt x="10732" y="9647"/>
                    <a:pt x="10693" y="11222"/>
                    <a:pt x="12977" y="11453"/>
                  </a:cubicBezTo>
                  <a:cubicBezTo>
                    <a:pt x="13103" y="11466"/>
                    <a:pt x="13224" y="11472"/>
                    <a:pt x="13343" y="11472"/>
                  </a:cubicBezTo>
                  <a:cubicBezTo>
                    <a:pt x="15041" y="11472"/>
                    <a:pt x="16022" y="10187"/>
                    <a:pt x="16192" y="8501"/>
                  </a:cubicBezTo>
                  <a:lnTo>
                    <a:pt x="15743" y="3354"/>
                  </a:lnTo>
                  <a:cubicBezTo>
                    <a:pt x="14293" y="1109"/>
                    <a:pt x="11359" y="1"/>
                    <a:pt x="8472"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9"/>
            <p:cNvSpPr/>
            <p:nvPr/>
          </p:nvSpPr>
          <p:spPr>
            <a:xfrm>
              <a:off x="2729125" y="452000"/>
              <a:ext cx="93250" cy="267625"/>
            </a:xfrm>
            <a:custGeom>
              <a:rect b="b" l="l" r="r" t="t"/>
              <a:pathLst>
                <a:path extrusionOk="0" h="10705" w="3730">
                  <a:moveTo>
                    <a:pt x="0" y="0"/>
                  </a:moveTo>
                  <a:cubicBezTo>
                    <a:pt x="2285" y="2800"/>
                    <a:pt x="1499" y="7108"/>
                    <a:pt x="1041" y="10705"/>
                  </a:cubicBezTo>
                  <a:cubicBezTo>
                    <a:pt x="2639" y="10624"/>
                    <a:pt x="3563" y="9372"/>
                    <a:pt x="3729" y="7741"/>
                  </a:cubicBezTo>
                  <a:lnTo>
                    <a:pt x="3280" y="2594"/>
                  </a:lnTo>
                  <a:cubicBezTo>
                    <a:pt x="2521" y="1419"/>
                    <a:pt x="1354" y="556"/>
                    <a:pt x="0"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9"/>
            <p:cNvSpPr/>
            <p:nvPr/>
          </p:nvSpPr>
          <p:spPr>
            <a:xfrm>
              <a:off x="2474775" y="463450"/>
              <a:ext cx="165550" cy="103050"/>
            </a:xfrm>
            <a:custGeom>
              <a:rect b="b" l="l" r="r" t="t"/>
              <a:pathLst>
                <a:path extrusionOk="0" h="4122" w="6622">
                  <a:moveTo>
                    <a:pt x="5271" y="0"/>
                  </a:moveTo>
                  <a:cubicBezTo>
                    <a:pt x="5271" y="0"/>
                    <a:pt x="5271" y="0"/>
                    <a:pt x="5272" y="0"/>
                  </a:cubicBezTo>
                  <a:lnTo>
                    <a:pt x="5272" y="0"/>
                  </a:lnTo>
                  <a:cubicBezTo>
                    <a:pt x="5272" y="0"/>
                    <a:pt x="5272" y="0"/>
                    <a:pt x="5272" y="0"/>
                  </a:cubicBezTo>
                  <a:close/>
                  <a:moveTo>
                    <a:pt x="5272" y="0"/>
                  </a:moveTo>
                  <a:cubicBezTo>
                    <a:pt x="5019" y="0"/>
                    <a:pt x="4767" y="19"/>
                    <a:pt x="4518" y="57"/>
                  </a:cubicBezTo>
                  <a:cubicBezTo>
                    <a:pt x="3803" y="167"/>
                    <a:pt x="3116" y="415"/>
                    <a:pt x="2496" y="786"/>
                  </a:cubicBezTo>
                  <a:cubicBezTo>
                    <a:pt x="1874" y="1153"/>
                    <a:pt x="1328" y="1635"/>
                    <a:pt x="887" y="2207"/>
                  </a:cubicBezTo>
                  <a:cubicBezTo>
                    <a:pt x="453" y="2775"/>
                    <a:pt x="126" y="3426"/>
                    <a:pt x="1" y="4121"/>
                  </a:cubicBezTo>
                  <a:cubicBezTo>
                    <a:pt x="466" y="3593"/>
                    <a:pt x="920" y="3117"/>
                    <a:pt x="1410" y="2691"/>
                  </a:cubicBezTo>
                  <a:cubicBezTo>
                    <a:pt x="1892" y="2269"/>
                    <a:pt x="2410" y="1892"/>
                    <a:pt x="2959" y="1564"/>
                  </a:cubicBezTo>
                  <a:cubicBezTo>
                    <a:pt x="3508" y="1237"/>
                    <a:pt x="4087" y="963"/>
                    <a:pt x="4688" y="746"/>
                  </a:cubicBezTo>
                  <a:cubicBezTo>
                    <a:pt x="5296" y="523"/>
                    <a:pt x="5934" y="361"/>
                    <a:pt x="6621" y="214"/>
                  </a:cubicBezTo>
                  <a:cubicBezTo>
                    <a:pt x="6190" y="66"/>
                    <a:pt x="5733" y="0"/>
                    <a:pt x="5272" y="0"/>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9"/>
            <p:cNvSpPr/>
            <p:nvPr/>
          </p:nvSpPr>
          <p:spPr>
            <a:xfrm>
              <a:off x="2755400" y="483075"/>
              <a:ext cx="254700" cy="352200"/>
            </a:xfrm>
            <a:custGeom>
              <a:rect b="b" l="l" r="r" t="t"/>
              <a:pathLst>
                <a:path extrusionOk="0" h="14088" w="10188">
                  <a:moveTo>
                    <a:pt x="4451" y="1"/>
                  </a:moveTo>
                  <a:cubicBezTo>
                    <a:pt x="411" y="1"/>
                    <a:pt x="0" y="11859"/>
                    <a:pt x="3352" y="13612"/>
                  </a:cubicBezTo>
                  <a:cubicBezTo>
                    <a:pt x="3990" y="13942"/>
                    <a:pt x="4565" y="14088"/>
                    <a:pt x="5082" y="14088"/>
                  </a:cubicBezTo>
                  <a:cubicBezTo>
                    <a:pt x="8119" y="14088"/>
                    <a:pt x="9177" y="9060"/>
                    <a:pt x="9520" y="6707"/>
                  </a:cubicBezTo>
                  <a:cubicBezTo>
                    <a:pt x="10032" y="2872"/>
                    <a:pt x="10188" y="231"/>
                    <a:pt x="4853" y="39"/>
                  </a:cubicBezTo>
                  <a:cubicBezTo>
                    <a:pt x="4715" y="13"/>
                    <a:pt x="4581" y="1"/>
                    <a:pt x="4451"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9"/>
            <p:cNvSpPr/>
            <p:nvPr/>
          </p:nvSpPr>
          <p:spPr>
            <a:xfrm>
              <a:off x="2776275" y="618675"/>
              <a:ext cx="172100" cy="216625"/>
            </a:xfrm>
            <a:custGeom>
              <a:rect b="b" l="l" r="r" t="t"/>
              <a:pathLst>
                <a:path extrusionOk="0" h="8665" w="6884">
                  <a:moveTo>
                    <a:pt x="355" y="1"/>
                  </a:moveTo>
                  <a:lnTo>
                    <a:pt x="355" y="1"/>
                  </a:lnTo>
                  <a:cubicBezTo>
                    <a:pt x="0" y="3374"/>
                    <a:pt x="714" y="7244"/>
                    <a:pt x="2517" y="8188"/>
                  </a:cubicBezTo>
                  <a:cubicBezTo>
                    <a:pt x="3156" y="8518"/>
                    <a:pt x="3731" y="8664"/>
                    <a:pt x="4248" y="8664"/>
                  </a:cubicBezTo>
                  <a:cubicBezTo>
                    <a:pt x="5379" y="8664"/>
                    <a:pt x="6236" y="7967"/>
                    <a:pt x="6883" y="6969"/>
                  </a:cubicBezTo>
                  <a:lnTo>
                    <a:pt x="6883" y="6969"/>
                  </a:lnTo>
                  <a:cubicBezTo>
                    <a:pt x="6722" y="6971"/>
                    <a:pt x="6561" y="6972"/>
                    <a:pt x="6400" y="6972"/>
                  </a:cubicBezTo>
                  <a:cubicBezTo>
                    <a:pt x="4794" y="6972"/>
                    <a:pt x="3211" y="6855"/>
                    <a:pt x="2131" y="5649"/>
                  </a:cubicBezTo>
                  <a:cubicBezTo>
                    <a:pt x="795" y="4156"/>
                    <a:pt x="323" y="2046"/>
                    <a:pt x="355"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9"/>
            <p:cNvSpPr/>
            <p:nvPr/>
          </p:nvSpPr>
          <p:spPr>
            <a:xfrm>
              <a:off x="2810775" y="563725"/>
              <a:ext cx="24500" cy="103150"/>
            </a:xfrm>
            <a:custGeom>
              <a:rect b="b" l="l" r="r" t="t"/>
              <a:pathLst>
                <a:path extrusionOk="0" h="4126" w="980">
                  <a:moveTo>
                    <a:pt x="889" y="1"/>
                  </a:moveTo>
                  <a:lnTo>
                    <a:pt x="889" y="2"/>
                  </a:lnTo>
                  <a:cubicBezTo>
                    <a:pt x="608" y="279"/>
                    <a:pt x="423" y="603"/>
                    <a:pt x="283" y="943"/>
                  </a:cubicBezTo>
                  <a:cubicBezTo>
                    <a:pt x="148" y="1283"/>
                    <a:pt x="63" y="1643"/>
                    <a:pt x="33" y="2008"/>
                  </a:cubicBezTo>
                  <a:cubicBezTo>
                    <a:pt x="0" y="2375"/>
                    <a:pt x="26" y="2743"/>
                    <a:pt x="106" y="3103"/>
                  </a:cubicBezTo>
                  <a:cubicBezTo>
                    <a:pt x="190" y="3461"/>
                    <a:pt x="325" y="3810"/>
                    <a:pt x="564" y="4126"/>
                  </a:cubicBezTo>
                  <a:cubicBezTo>
                    <a:pt x="698" y="3754"/>
                    <a:pt x="762" y="3411"/>
                    <a:pt x="818" y="3074"/>
                  </a:cubicBezTo>
                  <a:cubicBezTo>
                    <a:pt x="872" y="2737"/>
                    <a:pt x="909" y="2410"/>
                    <a:pt x="936" y="2082"/>
                  </a:cubicBezTo>
                  <a:cubicBezTo>
                    <a:pt x="962" y="1754"/>
                    <a:pt x="979" y="1424"/>
                    <a:pt x="980" y="1082"/>
                  </a:cubicBezTo>
                  <a:cubicBezTo>
                    <a:pt x="977" y="740"/>
                    <a:pt x="967" y="388"/>
                    <a:pt x="889" y="1"/>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9"/>
            <p:cNvSpPr/>
            <p:nvPr/>
          </p:nvSpPr>
          <p:spPr>
            <a:xfrm>
              <a:off x="2831175" y="309050"/>
              <a:ext cx="60150" cy="85325"/>
            </a:xfrm>
            <a:custGeom>
              <a:rect b="b" l="l" r="r" t="t"/>
              <a:pathLst>
                <a:path extrusionOk="0" h="3413" w="2406">
                  <a:moveTo>
                    <a:pt x="1075" y="1"/>
                  </a:moveTo>
                  <a:cubicBezTo>
                    <a:pt x="498" y="913"/>
                    <a:pt x="230" y="2343"/>
                    <a:pt x="0" y="3413"/>
                  </a:cubicBezTo>
                  <a:lnTo>
                    <a:pt x="2405" y="3051"/>
                  </a:lnTo>
                  <a:cubicBezTo>
                    <a:pt x="2155" y="1932"/>
                    <a:pt x="1832" y="927"/>
                    <a:pt x="1075"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9"/>
            <p:cNvSpPr/>
            <p:nvPr/>
          </p:nvSpPr>
          <p:spPr>
            <a:xfrm>
              <a:off x="2953775" y="323625"/>
              <a:ext cx="57525" cy="89050"/>
            </a:xfrm>
            <a:custGeom>
              <a:rect b="b" l="l" r="r" t="t"/>
              <a:pathLst>
                <a:path extrusionOk="0" h="3562" w="2301">
                  <a:moveTo>
                    <a:pt x="1917" y="1"/>
                  </a:moveTo>
                  <a:cubicBezTo>
                    <a:pt x="989" y="757"/>
                    <a:pt x="471" y="1676"/>
                    <a:pt x="1" y="2722"/>
                  </a:cubicBezTo>
                  <a:lnTo>
                    <a:pt x="2284" y="3561"/>
                  </a:lnTo>
                  <a:cubicBezTo>
                    <a:pt x="2274" y="2466"/>
                    <a:pt x="2300" y="1012"/>
                    <a:pt x="191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9"/>
            <p:cNvSpPr/>
            <p:nvPr/>
          </p:nvSpPr>
          <p:spPr>
            <a:xfrm>
              <a:off x="2774475" y="370450"/>
              <a:ext cx="279950" cy="183150"/>
            </a:xfrm>
            <a:custGeom>
              <a:rect b="b" l="l" r="r" t="t"/>
              <a:pathLst>
                <a:path extrusionOk="0" h="7326" w="11198">
                  <a:moveTo>
                    <a:pt x="4187" y="1"/>
                  </a:moveTo>
                  <a:cubicBezTo>
                    <a:pt x="2325" y="1"/>
                    <a:pt x="706" y="540"/>
                    <a:pt x="378" y="2830"/>
                  </a:cubicBezTo>
                  <a:cubicBezTo>
                    <a:pt x="0" y="5342"/>
                    <a:pt x="1465" y="6463"/>
                    <a:pt x="3726" y="6936"/>
                  </a:cubicBezTo>
                  <a:cubicBezTo>
                    <a:pt x="4553" y="7114"/>
                    <a:pt x="5758" y="7326"/>
                    <a:pt x="6944" y="7326"/>
                  </a:cubicBezTo>
                  <a:cubicBezTo>
                    <a:pt x="8827" y="7326"/>
                    <a:pt x="10663" y="6793"/>
                    <a:pt x="10872" y="4746"/>
                  </a:cubicBezTo>
                  <a:cubicBezTo>
                    <a:pt x="11197" y="1545"/>
                    <a:pt x="9633" y="492"/>
                    <a:pt x="5637" y="85"/>
                  </a:cubicBezTo>
                  <a:cubicBezTo>
                    <a:pt x="5149" y="36"/>
                    <a:pt x="4660" y="1"/>
                    <a:pt x="418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9"/>
            <p:cNvSpPr/>
            <p:nvPr/>
          </p:nvSpPr>
          <p:spPr>
            <a:xfrm>
              <a:off x="2774475" y="409525"/>
              <a:ext cx="231000" cy="144075"/>
            </a:xfrm>
            <a:custGeom>
              <a:rect b="b" l="l" r="r" t="t"/>
              <a:pathLst>
                <a:path extrusionOk="0" h="5763" w="9240">
                  <a:moveTo>
                    <a:pt x="770" y="1"/>
                  </a:moveTo>
                  <a:cubicBezTo>
                    <a:pt x="585" y="347"/>
                    <a:pt x="449" y="764"/>
                    <a:pt x="378" y="1267"/>
                  </a:cubicBezTo>
                  <a:cubicBezTo>
                    <a:pt x="0" y="3779"/>
                    <a:pt x="1465" y="4900"/>
                    <a:pt x="3726" y="5373"/>
                  </a:cubicBezTo>
                  <a:cubicBezTo>
                    <a:pt x="4552" y="5551"/>
                    <a:pt x="5756" y="5762"/>
                    <a:pt x="6942" y="5762"/>
                  </a:cubicBezTo>
                  <a:cubicBezTo>
                    <a:pt x="7760" y="5762"/>
                    <a:pt x="8569" y="5662"/>
                    <a:pt x="9240" y="5381"/>
                  </a:cubicBezTo>
                  <a:cubicBezTo>
                    <a:pt x="8385" y="4758"/>
                    <a:pt x="7284" y="4787"/>
                    <a:pt x="6224" y="4727"/>
                  </a:cubicBezTo>
                  <a:cubicBezTo>
                    <a:pt x="5158" y="4665"/>
                    <a:pt x="4159" y="4489"/>
                    <a:pt x="3221" y="3951"/>
                  </a:cubicBezTo>
                  <a:cubicBezTo>
                    <a:pt x="1669" y="3060"/>
                    <a:pt x="916" y="1698"/>
                    <a:pt x="770"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9"/>
            <p:cNvSpPr/>
            <p:nvPr/>
          </p:nvSpPr>
          <p:spPr>
            <a:xfrm>
              <a:off x="2871350" y="440025"/>
              <a:ext cx="29225" cy="22675"/>
            </a:xfrm>
            <a:custGeom>
              <a:rect b="b" l="l" r="r" t="t"/>
              <a:pathLst>
                <a:path extrusionOk="0" h="907" w="1169">
                  <a:moveTo>
                    <a:pt x="585" y="0"/>
                  </a:moveTo>
                  <a:cubicBezTo>
                    <a:pt x="0" y="0"/>
                    <a:pt x="0" y="907"/>
                    <a:pt x="585" y="907"/>
                  </a:cubicBezTo>
                  <a:cubicBezTo>
                    <a:pt x="1168" y="907"/>
                    <a:pt x="1168" y="0"/>
                    <a:pt x="585"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9"/>
            <p:cNvSpPr/>
            <p:nvPr/>
          </p:nvSpPr>
          <p:spPr>
            <a:xfrm>
              <a:off x="2934775" y="449100"/>
              <a:ext cx="29250" cy="22675"/>
            </a:xfrm>
            <a:custGeom>
              <a:rect b="b" l="l" r="r" t="t"/>
              <a:pathLst>
                <a:path extrusionOk="0" h="907" w="1170">
                  <a:moveTo>
                    <a:pt x="585" y="1"/>
                  </a:moveTo>
                  <a:cubicBezTo>
                    <a:pt x="0" y="1"/>
                    <a:pt x="0" y="906"/>
                    <a:pt x="585" y="906"/>
                  </a:cubicBezTo>
                  <a:cubicBezTo>
                    <a:pt x="1168" y="906"/>
                    <a:pt x="1169" y="1"/>
                    <a:pt x="585" y="1"/>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9"/>
            <p:cNvSpPr/>
            <p:nvPr/>
          </p:nvSpPr>
          <p:spPr>
            <a:xfrm>
              <a:off x="2852425" y="333525"/>
              <a:ext cx="22450" cy="40825"/>
            </a:xfrm>
            <a:custGeom>
              <a:rect b="b" l="l" r="r" t="t"/>
              <a:pathLst>
                <a:path extrusionOk="0" h="1633" w="898">
                  <a:moveTo>
                    <a:pt x="237" y="1"/>
                  </a:moveTo>
                  <a:lnTo>
                    <a:pt x="0" y="1633"/>
                  </a:lnTo>
                  <a:lnTo>
                    <a:pt x="898" y="1511"/>
                  </a:lnTo>
                  <a:lnTo>
                    <a:pt x="237" y="1"/>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9"/>
            <p:cNvSpPr/>
            <p:nvPr/>
          </p:nvSpPr>
          <p:spPr>
            <a:xfrm>
              <a:off x="2973050" y="350175"/>
              <a:ext cx="24300" cy="41600"/>
            </a:xfrm>
            <a:custGeom>
              <a:rect b="b" l="l" r="r" t="t"/>
              <a:pathLst>
                <a:path extrusionOk="0" h="1664" w="972">
                  <a:moveTo>
                    <a:pt x="971" y="0"/>
                  </a:moveTo>
                  <a:lnTo>
                    <a:pt x="1" y="1357"/>
                  </a:lnTo>
                  <a:lnTo>
                    <a:pt x="854" y="1663"/>
                  </a:lnTo>
                  <a:lnTo>
                    <a:pt x="971" y="0"/>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9"/>
            <p:cNvSpPr/>
            <p:nvPr/>
          </p:nvSpPr>
          <p:spPr>
            <a:xfrm>
              <a:off x="2890825" y="486100"/>
              <a:ext cx="19650" cy="21175"/>
            </a:xfrm>
            <a:custGeom>
              <a:rect b="b" l="l" r="r" t="t"/>
              <a:pathLst>
                <a:path extrusionOk="0" h="847" w="786">
                  <a:moveTo>
                    <a:pt x="1" y="1"/>
                  </a:moveTo>
                  <a:cubicBezTo>
                    <a:pt x="91" y="272"/>
                    <a:pt x="91" y="575"/>
                    <a:pt x="212" y="847"/>
                  </a:cubicBezTo>
                  <a:cubicBezTo>
                    <a:pt x="393" y="575"/>
                    <a:pt x="604" y="363"/>
                    <a:pt x="785" y="91"/>
                  </a:cubicBezTo>
                  <a:lnTo>
                    <a:pt x="1"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9"/>
            <p:cNvSpPr/>
            <p:nvPr/>
          </p:nvSpPr>
          <p:spPr>
            <a:xfrm>
              <a:off x="2922550" y="491375"/>
              <a:ext cx="18150" cy="18900"/>
            </a:xfrm>
            <a:custGeom>
              <a:rect b="b" l="l" r="r" t="t"/>
              <a:pathLst>
                <a:path extrusionOk="0" h="756" w="726">
                  <a:moveTo>
                    <a:pt x="0" y="1"/>
                  </a:moveTo>
                  <a:lnTo>
                    <a:pt x="0" y="1"/>
                  </a:lnTo>
                  <a:cubicBezTo>
                    <a:pt x="121" y="243"/>
                    <a:pt x="121" y="545"/>
                    <a:pt x="272" y="755"/>
                  </a:cubicBezTo>
                  <a:cubicBezTo>
                    <a:pt x="483" y="634"/>
                    <a:pt x="573" y="363"/>
                    <a:pt x="726" y="152"/>
                  </a:cubicBezTo>
                  <a:lnTo>
                    <a:pt x="0"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0"/>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0"/>
          <p:cNvSpPr txBox="1"/>
          <p:nvPr>
            <p:ph type="title"/>
          </p:nvPr>
        </p:nvSpPr>
        <p:spPr>
          <a:xfrm>
            <a:off x="713250" y="25605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Adopt Emerging Protocols</a:t>
            </a:r>
            <a:endParaRPr sz="3100"/>
          </a:p>
        </p:txBody>
      </p:sp>
      <p:sp>
        <p:nvSpPr>
          <p:cNvPr id="738" name="Google Shape;738;p60"/>
          <p:cNvSpPr txBox="1"/>
          <p:nvPr/>
        </p:nvSpPr>
        <p:spPr>
          <a:xfrm>
            <a:off x="-22950" y="4719350"/>
            <a:ext cx="9189900" cy="29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accent2"/>
              </a:buClr>
              <a:buSzPts val="1100"/>
              <a:buFont typeface="Arial"/>
              <a:buNone/>
            </a:pPr>
            <a:r>
              <a:rPr lang="en" sz="1200">
                <a:solidFill>
                  <a:schemeClr val="dk2"/>
                </a:solidFill>
              </a:rPr>
              <a:t>Please explore Child Trends Guide</a:t>
            </a:r>
            <a:r>
              <a:rPr lang="en" sz="1200">
                <a:solidFill>
                  <a:srgbClr val="595959"/>
                </a:solidFill>
              </a:rPr>
              <a:t> </a:t>
            </a:r>
            <a:r>
              <a:rPr lang="en" sz="1200" u="sng">
                <a:solidFill>
                  <a:schemeClr val="folHlink"/>
                </a:solidFill>
                <a:hlinkClick r:id="rId3">
                  <a:extLst>
                    <a:ext uri="{A12FA001-AC4F-418D-AE19-62706E023703}">
                      <ahyp:hlinkClr val="tx"/>
                    </a:ext>
                  </a:extLst>
                </a:hlinkClick>
              </a:rPr>
              <a:t>here</a:t>
            </a:r>
            <a:endParaRPr sz="700">
              <a:solidFill>
                <a:schemeClr val="dk2"/>
              </a:solidFill>
            </a:endParaRPr>
          </a:p>
          <a:p>
            <a:pPr indent="0" lvl="0" marL="0" rtl="0" algn="l">
              <a:lnSpc>
                <a:spcPct val="115000"/>
              </a:lnSpc>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None/>
            </a:pPr>
            <a:r>
              <a:t/>
            </a:r>
            <a:endParaRPr/>
          </a:p>
        </p:txBody>
      </p:sp>
      <p:sp>
        <p:nvSpPr>
          <p:cNvPr id="739" name="Google Shape;739;p6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740" name="Google Shape;740;p60"/>
          <p:cNvPicPr preferRelativeResize="0"/>
          <p:nvPr/>
        </p:nvPicPr>
        <p:blipFill>
          <a:blip r:embed="rId4">
            <a:alphaModFix/>
          </a:blip>
          <a:stretch>
            <a:fillRect/>
          </a:stretch>
        </p:blipFill>
        <p:spPr>
          <a:xfrm>
            <a:off x="981187" y="1043588"/>
            <a:ext cx="6869326" cy="335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1"/>
          <p:cNvSpPr txBox="1"/>
          <p:nvPr>
            <p:ph type="title"/>
          </p:nvPr>
        </p:nvSpPr>
        <p:spPr>
          <a:xfrm>
            <a:off x="-1538200" y="43437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100"/>
              <a:t>Internal Reform of Self</a:t>
            </a:r>
            <a:endParaRPr/>
          </a:p>
        </p:txBody>
      </p:sp>
      <p:sp>
        <p:nvSpPr>
          <p:cNvPr id="746" name="Google Shape;746;p6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747" name="Google Shape;747;p61"/>
          <p:cNvPicPr preferRelativeResize="0"/>
          <p:nvPr/>
        </p:nvPicPr>
        <p:blipFill>
          <a:blip r:embed="rId3">
            <a:alphaModFix/>
          </a:blip>
          <a:stretch>
            <a:fillRect/>
          </a:stretch>
        </p:blipFill>
        <p:spPr>
          <a:xfrm>
            <a:off x="4649388" y="630700"/>
            <a:ext cx="5195925" cy="3882100"/>
          </a:xfrm>
          <a:prstGeom prst="rect">
            <a:avLst/>
          </a:prstGeom>
          <a:noFill/>
          <a:ln>
            <a:noFill/>
          </a:ln>
        </p:spPr>
      </p:pic>
      <p:pic>
        <p:nvPicPr>
          <p:cNvPr id="748" name="Google Shape;748;p61"/>
          <p:cNvPicPr preferRelativeResize="0"/>
          <p:nvPr/>
        </p:nvPicPr>
        <p:blipFill>
          <a:blip r:embed="rId4">
            <a:alphaModFix/>
          </a:blip>
          <a:stretch>
            <a:fillRect/>
          </a:stretch>
        </p:blipFill>
        <p:spPr>
          <a:xfrm>
            <a:off x="69100" y="1640525"/>
            <a:ext cx="4502901" cy="2183626"/>
          </a:xfrm>
          <a:prstGeom prst="rect">
            <a:avLst/>
          </a:prstGeom>
          <a:noFill/>
          <a:ln>
            <a:noFill/>
          </a:ln>
        </p:spPr>
      </p:pic>
      <p:sp>
        <p:nvSpPr>
          <p:cNvPr id="749" name="Google Shape;749;p61"/>
          <p:cNvSpPr txBox="1"/>
          <p:nvPr/>
        </p:nvSpPr>
        <p:spPr>
          <a:xfrm>
            <a:off x="4649400" y="4824900"/>
            <a:ext cx="45630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https://medium.com/the-red-elephant-foundation/understanding-intersectionality-a1da46e2e0b2</a:t>
            </a:r>
            <a:endParaRPr sz="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62"/>
          <p:cNvSpPr txBox="1"/>
          <p:nvPr/>
        </p:nvSpPr>
        <p:spPr>
          <a:xfrm>
            <a:off x="713250" y="549450"/>
            <a:ext cx="77175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8A0B"/>
                </a:solidFill>
                <a:latin typeface="Chewy"/>
                <a:ea typeface="Chewy"/>
                <a:cs typeface="Chewy"/>
                <a:sym typeface="Chewy"/>
              </a:rPr>
              <a:t>Internal Reform of Institution</a:t>
            </a:r>
            <a:endParaRPr sz="3100">
              <a:solidFill>
                <a:srgbClr val="FF8A0B"/>
              </a:solidFill>
              <a:latin typeface="Chewy"/>
              <a:ea typeface="Chewy"/>
              <a:cs typeface="Chewy"/>
              <a:sym typeface="Chewy"/>
            </a:endParaRPr>
          </a:p>
        </p:txBody>
      </p:sp>
      <p:sp>
        <p:nvSpPr>
          <p:cNvPr id="755" name="Google Shape;755;p6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756" name="Google Shape;756;p62"/>
          <p:cNvPicPr preferRelativeResize="0"/>
          <p:nvPr/>
        </p:nvPicPr>
        <p:blipFill>
          <a:blip r:embed="rId3">
            <a:alphaModFix/>
          </a:blip>
          <a:stretch>
            <a:fillRect/>
          </a:stretch>
        </p:blipFill>
        <p:spPr>
          <a:xfrm>
            <a:off x="1384175" y="1461846"/>
            <a:ext cx="3648388" cy="2589779"/>
          </a:xfrm>
          <a:prstGeom prst="rect">
            <a:avLst/>
          </a:prstGeom>
          <a:noFill/>
          <a:ln>
            <a:noFill/>
          </a:ln>
        </p:spPr>
      </p:pic>
      <p:sp>
        <p:nvSpPr>
          <p:cNvPr id="757" name="Google Shape;757;p62"/>
          <p:cNvSpPr/>
          <p:nvPr/>
        </p:nvSpPr>
        <p:spPr>
          <a:xfrm>
            <a:off x="5032563" y="1461788"/>
            <a:ext cx="2664300" cy="2589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2"/>
          <p:cNvSpPr txBox="1"/>
          <p:nvPr/>
        </p:nvSpPr>
        <p:spPr>
          <a:xfrm>
            <a:off x="4614418" y="2120669"/>
            <a:ext cx="2664300" cy="14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9900"/>
                </a:solidFill>
                <a:latin typeface="Comfortaa"/>
                <a:ea typeface="Comfortaa"/>
                <a:cs typeface="Comfortaa"/>
                <a:sym typeface="Comfortaa"/>
              </a:rPr>
              <a:t>Advancing</a:t>
            </a:r>
            <a:endParaRPr sz="2200">
              <a:solidFill>
                <a:srgbClr val="FF9900"/>
              </a:solidFill>
              <a:latin typeface="Comfortaa"/>
              <a:ea typeface="Comfortaa"/>
              <a:cs typeface="Comfortaa"/>
              <a:sym typeface="Comfortaa"/>
            </a:endParaRPr>
          </a:p>
          <a:p>
            <a:pPr indent="0" lvl="0" marL="0" rtl="0" algn="l">
              <a:spcBef>
                <a:spcPts val="0"/>
              </a:spcBef>
              <a:spcAft>
                <a:spcPts val="0"/>
              </a:spcAft>
              <a:buNone/>
            </a:pPr>
            <a:r>
              <a:rPr lang="en" sz="2200">
                <a:solidFill>
                  <a:srgbClr val="FF9900"/>
                </a:solidFill>
                <a:latin typeface="Comfortaa"/>
                <a:ea typeface="Comfortaa"/>
                <a:cs typeface="Comfortaa"/>
                <a:sym typeface="Comfortaa"/>
              </a:rPr>
              <a:t>Racial Equity   &amp; Social Justice   </a:t>
            </a:r>
            <a:r>
              <a:rPr lang="en" sz="2200">
                <a:solidFill>
                  <a:srgbClr val="FF9900"/>
                </a:solidFill>
                <a:latin typeface="Verdana"/>
                <a:ea typeface="Verdana"/>
                <a:cs typeface="Verdana"/>
                <a:sym typeface="Verdana"/>
              </a:rPr>
              <a:t> </a:t>
            </a:r>
            <a:endParaRPr sz="2200">
              <a:solidFill>
                <a:srgbClr val="FF9900"/>
              </a:solidFill>
              <a:latin typeface="Verdana"/>
              <a:ea typeface="Verdana"/>
              <a:cs typeface="Verdana"/>
              <a:sym typeface="Verdana"/>
            </a:endParaRPr>
          </a:p>
        </p:txBody>
      </p:sp>
      <p:grpSp>
        <p:nvGrpSpPr>
          <p:cNvPr id="759" name="Google Shape;759;p62"/>
          <p:cNvGrpSpPr/>
          <p:nvPr/>
        </p:nvGrpSpPr>
        <p:grpSpPr>
          <a:xfrm>
            <a:off x="7902972" y="2947808"/>
            <a:ext cx="1129696" cy="1886879"/>
            <a:chOff x="5999575" y="404200"/>
            <a:chExt cx="487800" cy="898300"/>
          </a:xfrm>
        </p:grpSpPr>
        <p:sp>
          <p:nvSpPr>
            <p:cNvPr id="760" name="Google Shape;760;p62"/>
            <p:cNvSpPr/>
            <p:nvPr/>
          </p:nvSpPr>
          <p:spPr>
            <a:xfrm>
              <a:off x="6092900" y="873100"/>
              <a:ext cx="305450" cy="35825"/>
            </a:xfrm>
            <a:custGeom>
              <a:rect b="b" l="l" r="r" t="t"/>
              <a:pathLst>
                <a:path extrusionOk="0" h="1433" w="12218">
                  <a:moveTo>
                    <a:pt x="5820" y="0"/>
                  </a:moveTo>
                  <a:cubicBezTo>
                    <a:pt x="4933" y="0"/>
                    <a:pt x="4030" y="20"/>
                    <a:pt x="3163" y="60"/>
                  </a:cubicBezTo>
                  <a:cubicBezTo>
                    <a:pt x="0" y="203"/>
                    <a:pt x="86" y="774"/>
                    <a:pt x="86" y="774"/>
                  </a:cubicBezTo>
                  <a:lnTo>
                    <a:pt x="86" y="775"/>
                  </a:lnTo>
                  <a:cubicBezTo>
                    <a:pt x="1077" y="1160"/>
                    <a:pt x="3457" y="1432"/>
                    <a:pt x="6234" y="1432"/>
                  </a:cubicBezTo>
                  <a:cubicBezTo>
                    <a:pt x="8869" y="1432"/>
                    <a:pt x="11146" y="1187"/>
                    <a:pt x="12218" y="832"/>
                  </a:cubicBezTo>
                  <a:lnTo>
                    <a:pt x="12204" y="773"/>
                  </a:lnTo>
                  <a:cubicBezTo>
                    <a:pt x="12207" y="273"/>
                    <a:pt x="9133" y="0"/>
                    <a:pt x="5820" y="0"/>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2"/>
            <p:cNvSpPr/>
            <p:nvPr/>
          </p:nvSpPr>
          <p:spPr>
            <a:xfrm>
              <a:off x="5999575" y="882450"/>
              <a:ext cx="487800" cy="402925"/>
            </a:xfrm>
            <a:custGeom>
              <a:rect b="b" l="l" r="r" t="t"/>
              <a:pathLst>
                <a:path extrusionOk="0" h="16117" w="19512">
                  <a:moveTo>
                    <a:pt x="3328" y="0"/>
                  </a:moveTo>
                  <a:cubicBezTo>
                    <a:pt x="3328" y="0"/>
                    <a:pt x="3060" y="355"/>
                    <a:pt x="3328" y="757"/>
                  </a:cubicBezTo>
                  <a:cubicBezTo>
                    <a:pt x="3597" y="1159"/>
                    <a:pt x="3838" y="1266"/>
                    <a:pt x="3838" y="1266"/>
                  </a:cubicBezTo>
                  <a:cubicBezTo>
                    <a:pt x="3838" y="1266"/>
                    <a:pt x="1" y="4164"/>
                    <a:pt x="700" y="9396"/>
                  </a:cubicBezTo>
                  <a:cubicBezTo>
                    <a:pt x="1111" y="12488"/>
                    <a:pt x="2908" y="14473"/>
                    <a:pt x="5473" y="15433"/>
                  </a:cubicBezTo>
                  <a:cubicBezTo>
                    <a:pt x="5799" y="15555"/>
                    <a:pt x="6131" y="15660"/>
                    <a:pt x="6469" y="15744"/>
                  </a:cubicBezTo>
                  <a:cubicBezTo>
                    <a:pt x="7436" y="15994"/>
                    <a:pt x="8488" y="16116"/>
                    <a:pt x="9600" y="16116"/>
                  </a:cubicBezTo>
                  <a:cubicBezTo>
                    <a:pt x="10279" y="16116"/>
                    <a:pt x="10981" y="16070"/>
                    <a:pt x="11699" y="15980"/>
                  </a:cubicBezTo>
                  <a:cubicBezTo>
                    <a:pt x="11915" y="15952"/>
                    <a:pt x="12126" y="15920"/>
                    <a:pt x="12329" y="15883"/>
                  </a:cubicBezTo>
                  <a:cubicBezTo>
                    <a:pt x="12708" y="15818"/>
                    <a:pt x="13083" y="15731"/>
                    <a:pt x="13452" y="15625"/>
                  </a:cubicBezTo>
                  <a:cubicBezTo>
                    <a:pt x="18736" y="14115"/>
                    <a:pt x="19512" y="9314"/>
                    <a:pt x="19157" y="6602"/>
                  </a:cubicBezTo>
                  <a:cubicBezTo>
                    <a:pt x="18659" y="2802"/>
                    <a:pt x="16078" y="1131"/>
                    <a:pt x="16078" y="1131"/>
                  </a:cubicBezTo>
                  <a:cubicBezTo>
                    <a:pt x="16078" y="1131"/>
                    <a:pt x="16823" y="757"/>
                    <a:pt x="16607" y="0"/>
                  </a:cubicBezTo>
                  <a:lnTo>
                    <a:pt x="16607" y="0"/>
                  </a:lnTo>
                  <a:cubicBezTo>
                    <a:pt x="16607" y="164"/>
                    <a:pt x="16372" y="319"/>
                    <a:pt x="15952" y="458"/>
                  </a:cubicBezTo>
                  <a:cubicBezTo>
                    <a:pt x="14880" y="813"/>
                    <a:pt x="12602" y="1057"/>
                    <a:pt x="9967" y="1057"/>
                  </a:cubicBezTo>
                  <a:cubicBezTo>
                    <a:pt x="7190" y="1057"/>
                    <a:pt x="4810" y="786"/>
                    <a:pt x="3820" y="400"/>
                  </a:cubicBezTo>
                  <a:cubicBezTo>
                    <a:pt x="3503" y="276"/>
                    <a:pt x="3328" y="142"/>
                    <a:pt x="3328" y="0"/>
                  </a:cubicBezTo>
                  <a:close/>
                </a:path>
              </a:pathLst>
            </a:custGeom>
            <a:solidFill>
              <a:srgbClr val="3E40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62"/>
            <p:cNvSpPr/>
            <p:nvPr/>
          </p:nvSpPr>
          <p:spPr>
            <a:xfrm>
              <a:off x="6082775" y="856000"/>
              <a:ext cx="331975" cy="37950"/>
            </a:xfrm>
            <a:custGeom>
              <a:rect b="b" l="l" r="r" t="t"/>
              <a:pathLst>
                <a:path extrusionOk="0" h="1518" w="13279">
                  <a:moveTo>
                    <a:pt x="6639" y="0"/>
                  </a:moveTo>
                  <a:cubicBezTo>
                    <a:pt x="2973" y="0"/>
                    <a:pt x="0" y="475"/>
                    <a:pt x="0" y="1058"/>
                  </a:cubicBezTo>
                  <a:cubicBezTo>
                    <a:pt x="0" y="1200"/>
                    <a:pt x="175" y="1335"/>
                    <a:pt x="492" y="1459"/>
                  </a:cubicBezTo>
                  <a:lnTo>
                    <a:pt x="492" y="1458"/>
                  </a:lnTo>
                  <a:cubicBezTo>
                    <a:pt x="492" y="1458"/>
                    <a:pt x="406" y="887"/>
                    <a:pt x="3568" y="744"/>
                  </a:cubicBezTo>
                  <a:cubicBezTo>
                    <a:pt x="4433" y="704"/>
                    <a:pt x="5335" y="685"/>
                    <a:pt x="6220" y="685"/>
                  </a:cubicBezTo>
                  <a:cubicBezTo>
                    <a:pt x="9535" y="685"/>
                    <a:pt x="12613" y="957"/>
                    <a:pt x="12610" y="1458"/>
                  </a:cubicBezTo>
                  <a:lnTo>
                    <a:pt x="12624" y="1517"/>
                  </a:lnTo>
                  <a:cubicBezTo>
                    <a:pt x="13044" y="1378"/>
                    <a:pt x="13279" y="1222"/>
                    <a:pt x="13279" y="1059"/>
                  </a:cubicBezTo>
                  <a:cubicBezTo>
                    <a:pt x="13279" y="475"/>
                    <a:pt x="10304" y="0"/>
                    <a:pt x="6639" y="0"/>
                  </a:cubicBezTo>
                  <a:close/>
                </a:path>
              </a:pathLst>
            </a:custGeom>
            <a:solidFill>
              <a:srgbClr val="141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2"/>
            <p:cNvSpPr/>
            <p:nvPr/>
          </p:nvSpPr>
          <p:spPr>
            <a:xfrm>
              <a:off x="6129700" y="1266200"/>
              <a:ext cx="31625" cy="29900"/>
            </a:xfrm>
            <a:custGeom>
              <a:rect b="b" l="l" r="r" t="t"/>
              <a:pathLst>
                <a:path extrusionOk="0" h="1196" w="1265">
                  <a:moveTo>
                    <a:pt x="595" y="1"/>
                  </a:moveTo>
                  <a:cubicBezTo>
                    <a:pt x="494" y="1"/>
                    <a:pt x="385" y="25"/>
                    <a:pt x="268" y="85"/>
                  </a:cubicBezTo>
                  <a:cubicBezTo>
                    <a:pt x="268" y="85"/>
                    <a:pt x="0" y="1049"/>
                    <a:pt x="242" y="1182"/>
                  </a:cubicBezTo>
                  <a:cubicBezTo>
                    <a:pt x="258" y="1191"/>
                    <a:pt x="277" y="1195"/>
                    <a:pt x="298" y="1195"/>
                  </a:cubicBezTo>
                  <a:cubicBezTo>
                    <a:pt x="585" y="1195"/>
                    <a:pt x="1264" y="395"/>
                    <a:pt x="1264" y="395"/>
                  </a:cubicBezTo>
                  <a:cubicBezTo>
                    <a:pt x="1264" y="395"/>
                    <a:pt x="1002" y="1"/>
                    <a:pt x="595" y="1"/>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2"/>
            <p:cNvSpPr/>
            <p:nvPr/>
          </p:nvSpPr>
          <p:spPr>
            <a:xfrm>
              <a:off x="6307800" y="1268275"/>
              <a:ext cx="33200" cy="34225"/>
            </a:xfrm>
            <a:custGeom>
              <a:rect b="b" l="l" r="r" t="t"/>
              <a:pathLst>
                <a:path extrusionOk="0" h="1369" w="1328">
                  <a:moveTo>
                    <a:pt x="642" y="1"/>
                  </a:moveTo>
                  <a:cubicBezTo>
                    <a:pt x="232" y="1"/>
                    <a:pt x="0" y="450"/>
                    <a:pt x="0" y="450"/>
                  </a:cubicBezTo>
                  <a:cubicBezTo>
                    <a:pt x="0" y="450"/>
                    <a:pt x="614" y="1368"/>
                    <a:pt x="965" y="1368"/>
                  </a:cubicBezTo>
                  <a:cubicBezTo>
                    <a:pt x="970" y="1368"/>
                    <a:pt x="975" y="1368"/>
                    <a:pt x="980" y="1368"/>
                  </a:cubicBezTo>
                  <a:cubicBezTo>
                    <a:pt x="1327" y="1340"/>
                    <a:pt x="1123" y="193"/>
                    <a:pt x="1123" y="193"/>
                  </a:cubicBezTo>
                  <a:cubicBezTo>
                    <a:pt x="943" y="53"/>
                    <a:pt x="782" y="1"/>
                    <a:pt x="642" y="1"/>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2"/>
            <p:cNvSpPr/>
            <p:nvPr/>
          </p:nvSpPr>
          <p:spPr>
            <a:xfrm>
              <a:off x="6091375" y="927850"/>
              <a:ext cx="23700" cy="20300"/>
            </a:xfrm>
            <a:custGeom>
              <a:rect b="b" l="l" r="r" t="t"/>
              <a:pathLst>
                <a:path extrusionOk="0" h="812" w="948">
                  <a:moveTo>
                    <a:pt x="542" y="254"/>
                  </a:moveTo>
                  <a:cubicBezTo>
                    <a:pt x="626" y="254"/>
                    <a:pt x="694" y="321"/>
                    <a:pt x="695" y="406"/>
                  </a:cubicBezTo>
                  <a:cubicBezTo>
                    <a:pt x="695" y="499"/>
                    <a:pt x="620" y="560"/>
                    <a:pt x="541" y="560"/>
                  </a:cubicBezTo>
                  <a:cubicBezTo>
                    <a:pt x="504" y="560"/>
                    <a:pt x="466" y="546"/>
                    <a:pt x="435" y="514"/>
                  </a:cubicBezTo>
                  <a:cubicBezTo>
                    <a:pt x="338" y="418"/>
                    <a:pt x="406" y="254"/>
                    <a:pt x="542" y="254"/>
                  </a:cubicBezTo>
                  <a:close/>
                  <a:moveTo>
                    <a:pt x="540" y="0"/>
                  </a:moveTo>
                  <a:cubicBezTo>
                    <a:pt x="440" y="0"/>
                    <a:pt x="339" y="38"/>
                    <a:pt x="256" y="120"/>
                  </a:cubicBezTo>
                  <a:cubicBezTo>
                    <a:pt x="0" y="375"/>
                    <a:pt x="181" y="811"/>
                    <a:pt x="542" y="812"/>
                  </a:cubicBezTo>
                  <a:cubicBezTo>
                    <a:pt x="766" y="811"/>
                    <a:pt x="947" y="630"/>
                    <a:pt x="948" y="406"/>
                  </a:cubicBezTo>
                  <a:cubicBezTo>
                    <a:pt x="948" y="162"/>
                    <a:pt x="748" y="0"/>
                    <a:pt x="54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2"/>
            <p:cNvSpPr/>
            <p:nvPr/>
          </p:nvSpPr>
          <p:spPr>
            <a:xfrm>
              <a:off x="6102150" y="904750"/>
              <a:ext cx="382125" cy="147400"/>
            </a:xfrm>
            <a:custGeom>
              <a:rect b="b" l="l" r="r" t="t"/>
              <a:pathLst>
                <a:path extrusionOk="0" h="5896" w="15285">
                  <a:moveTo>
                    <a:pt x="12202" y="1"/>
                  </a:moveTo>
                  <a:cubicBezTo>
                    <a:pt x="12142" y="1"/>
                    <a:pt x="12097" y="84"/>
                    <a:pt x="12160" y="130"/>
                  </a:cubicBezTo>
                  <a:lnTo>
                    <a:pt x="12162" y="133"/>
                  </a:lnTo>
                  <a:lnTo>
                    <a:pt x="12352" y="284"/>
                  </a:lnTo>
                  <a:cubicBezTo>
                    <a:pt x="12475" y="384"/>
                    <a:pt x="12656" y="533"/>
                    <a:pt x="12877" y="731"/>
                  </a:cubicBezTo>
                  <a:cubicBezTo>
                    <a:pt x="13099" y="929"/>
                    <a:pt x="13363" y="1175"/>
                    <a:pt x="13645" y="1475"/>
                  </a:cubicBezTo>
                  <a:cubicBezTo>
                    <a:pt x="13925" y="1776"/>
                    <a:pt x="14233" y="2126"/>
                    <a:pt x="14501" y="2546"/>
                  </a:cubicBezTo>
                  <a:cubicBezTo>
                    <a:pt x="14634" y="2756"/>
                    <a:pt x="14754" y="2985"/>
                    <a:pt x="14840" y="3229"/>
                  </a:cubicBezTo>
                  <a:cubicBezTo>
                    <a:pt x="14924" y="3473"/>
                    <a:pt x="14960" y="3738"/>
                    <a:pt x="14910" y="3989"/>
                  </a:cubicBezTo>
                  <a:cubicBezTo>
                    <a:pt x="14859" y="4239"/>
                    <a:pt x="14705" y="4462"/>
                    <a:pt x="14487" y="4638"/>
                  </a:cubicBezTo>
                  <a:cubicBezTo>
                    <a:pt x="14273" y="4818"/>
                    <a:pt x="14000" y="4950"/>
                    <a:pt x="13714" y="5057"/>
                  </a:cubicBezTo>
                  <a:cubicBezTo>
                    <a:pt x="13135" y="5270"/>
                    <a:pt x="12485" y="5375"/>
                    <a:pt x="11830" y="5444"/>
                  </a:cubicBezTo>
                  <a:cubicBezTo>
                    <a:pt x="11493" y="5480"/>
                    <a:pt x="11165" y="5492"/>
                    <a:pt x="10827" y="5511"/>
                  </a:cubicBezTo>
                  <a:cubicBezTo>
                    <a:pt x="10606" y="5512"/>
                    <a:pt x="10384" y="5519"/>
                    <a:pt x="10163" y="5519"/>
                  </a:cubicBezTo>
                  <a:cubicBezTo>
                    <a:pt x="10048" y="5519"/>
                    <a:pt x="9933" y="5517"/>
                    <a:pt x="9817" y="5512"/>
                  </a:cubicBezTo>
                  <a:cubicBezTo>
                    <a:pt x="9144" y="5491"/>
                    <a:pt x="8470" y="5430"/>
                    <a:pt x="7817" y="5312"/>
                  </a:cubicBezTo>
                  <a:cubicBezTo>
                    <a:pt x="7177" y="5199"/>
                    <a:pt x="6545" y="5041"/>
                    <a:pt x="5927" y="4840"/>
                  </a:cubicBezTo>
                  <a:cubicBezTo>
                    <a:pt x="5349" y="4653"/>
                    <a:pt x="4782" y="4429"/>
                    <a:pt x="4231" y="4170"/>
                  </a:cubicBezTo>
                  <a:cubicBezTo>
                    <a:pt x="3737" y="3938"/>
                    <a:pt x="3258" y="3676"/>
                    <a:pt x="2795" y="3385"/>
                  </a:cubicBezTo>
                  <a:cubicBezTo>
                    <a:pt x="2365" y="3115"/>
                    <a:pt x="1983" y="2850"/>
                    <a:pt x="1654" y="2600"/>
                  </a:cubicBezTo>
                  <a:cubicBezTo>
                    <a:pt x="1326" y="2349"/>
                    <a:pt x="1051" y="2117"/>
                    <a:pt x="832" y="1917"/>
                  </a:cubicBezTo>
                  <a:cubicBezTo>
                    <a:pt x="612" y="1717"/>
                    <a:pt x="447" y="1555"/>
                    <a:pt x="336" y="1441"/>
                  </a:cubicBezTo>
                  <a:cubicBezTo>
                    <a:pt x="224" y="1326"/>
                    <a:pt x="170" y="1265"/>
                    <a:pt x="170" y="1265"/>
                  </a:cubicBezTo>
                  <a:cubicBezTo>
                    <a:pt x="153" y="1243"/>
                    <a:pt x="132" y="1234"/>
                    <a:pt x="112" y="1234"/>
                  </a:cubicBezTo>
                  <a:cubicBezTo>
                    <a:pt x="54" y="1234"/>
                    <a:pt x="1" y="1304"/>
                    <a:pt x="49" y="1363"/>
                  </a:cubicBezTo>
                  <a:lnTo>
                    <a:pt x="49" y="1364"/>
                  </a:lnTo>
                  <a:cubicBezTo>
                    <a:pt x="49" y="1364"/>
                    <a:pt x="264" y="1641"/>
                    <a:pt x="695" y="2061"/>
                  </a:cubicBezTo>
                  <a:cubicBezTo>
                    <a:pt x="912" y="2271"/>
                    <a:pt x="1182" y="2518"/>
                    <a:pt x="1507" y="2784"/>
                  </a:cubicBezTo>
                  <a:cubicBezTo>
                    <a:pt x="1871" y="3083"/>
                    <a:pt x="2251" y="3362"/>
                    <a:pt x="2643" y="3620"/>
                  </a:cubicBezTo>
                  <a:cubicBezTo>
                    <a:pt x="3110" y="3926"/>
                    <a:pt x="3594" y="4203"/>
                    <a:pt x="4093" y="4452"/>
                  </a:cubicBezTo>
                  <a:cubicBezTo>
                    <a:pt x="4651" y="4730"/>
                    <a:pt x="5227" y="4969"/>
                    <a:pt x="5818" y="5169"/>
                  </a:cubicBezTo>
                  <a:cubicBezTo>
                    <a:pt x="6449" y="5380"/>
                    <a:pt x="7097" y="5547"/>
                    <a:pt x="7753" y="5667"/>
                  </a:cubicBezTo>
                  <a:cubicBezTo>
                    <a:pt x="8423" y="5793"/>
                    <a:pt x="9113" y="5860"/>
                    <a:pt x="9804" y="5886"/>
                  </a:cubicBezTo>
                  <a:cubicBezTo>
                    <a:pt x="9951" y="5893"/>
                    <a:pt x="10097" y="5895"/>
                    <a:pt x="10243" y="5895"/>
                  </a:cubicBezTo>
                  <a:cubicBezTo>
                    <a:pt x="10442" y="5895"/>
                    <a:pt x="10642" y="5891"/>
                    <a:pt x="10841" y="5886"/>
                  </a:cubicBezTo>
                  <a:cubicBezTo>
                    <a:pt x="11183" y="5863"/>
                    <a:pt x="11531" y="5846"/>
                    <a:pt x="11863" y="5808"/>
                  </a:cubicBezTo>
                  <a:cubicBezTo>
                    <a:pt x="12544" y="5730"/>
                    <a:pt x="13210" y="5619"/>
                    <a:pt x="13835" y="5385"/>
                  </a:cubicBezTo>
                  <a:cubicBezTo>
                    <a:pt x="14146" y="5264"/>
                    <a:pt x="14448" y="5118"/>
                    <a:pt x="14706" y="4899"/>
                  </a:cubicBezTo>
                  <a:cubicBezTo>
                    <a:pt x="14966" y="4687"/>
                    <a:pt x="15167" y="4380"/>
                    <a:pt x="15224" y="4051"/>
                  </a:cubicBezTo>
                  <a:cubicBezTo>
                    <a:pt x="15285" y="3721"/>
                    <a:pt x="15224" y="3402"/>
                    <a:pt x="15122" y="3129"/>
                  </a:cubicBezTo>
                  <a:cubicBezTo>
                    <a:pt x="15021" y="2853"/>
                    <a:pt x="14881" y="2612"/>
                    <a:pt x="14735" y="2393"/>
                  </a:cubicBezTo>
                  <a:cubicBezTo>
                    <a:pt x="14440" y="1955"/>
                    <a:pt x="14114" y="1604"/>
                    <a:pt x="13813" y="1310"/>
                  </a:cubicBezTo>
                  <a:cubicBezTo>
                    <a:pt x="13512" y="1016"/>
                    <a:pt x="13233" y="778"/>
                    <a:pt x="13001" y="586"/>
                  </a:cubicBezTo>
                  <a:cubicBezTo>
                    <a:pt x="12769" y="395"/>
                    <a:pt x="12579" y="254"/>
                    <a:pt x="12448" y="159"/>
                  </a:cubicBezTo>
                  <a:lnTo>
                    <a:pt x="12245" y="16"/>
                  </a:lnTo>
                  <a:cubicBezTo>
                    <a:pt x="12231" y="5"/>
                    <a:pt x="12216" y="1"/>
                    <a:pt x="1220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2"/>
            <p:cNvSpPr/>
            <p:nvPr/>
          </p:nvSpPr>
          <p:spPr>
            <a:xfrm>
              <a:off x="6106425" y="913525"/>
              <a:ext cx="284550" cy="21975"/>
            </a:xfrm>
            <a:custGeom>
              <a:rect b="b" l="l" r="r" t="t"/>
              <a:pathLst>
                <a:path extrusionOk="0" h="879" w="11382">
                  <a:moveTo>
                    <a:pt x="73" y="0"/>
                  </a:moveTo>
                  <a:cubicBezTo>
                    <a:pt x="18" y="0"/>
                    <a:pt x="0" y="85"/>
                    <a:pt x="60" y="103"/>
                  </a:cubicBezTo>
                  <a:lnTo>
                    <a:pt x="183" y="140"/>
                  </a:lnTo>
                  <a:cubicBezTo>
                    <a:pt x="264" y="163"/>
                    <a:pt x="381" y="196"/>
                    <a:pt x="533" y="234"/>
                  </a:cubicBezTo>
                  <a:cubicBezTo>
                    <a:pt x="684" y="272"/>
                    <a:pt x="868" y="315"/>
                    <a:pt x="1080" y="364"/>
                  </a:cubicBezTo>
                  <a:cubicBezTo>
                    <a:pt x="1293" y="408"/>
                    <a:pt x="1532" y="462"/>
                    <a:pt x="1795" y="507"/>
                  </a:cubicBezTo>
                  <a:cubicBezTo>
                    <a:pt x="2058" y="556"/>
                    <a:pt x="2345" y="599"/>
                    <a:pt x="2647" y="645"/>
                  </a:cubicBezTo>
                  <a:cubicBezTo>
                    <a:pt x="2951" y="689"/>
                    <a:pt x="3272" y="725"/>
                    <a:pt x="3604" y="764"/>
                  </a:cubicBezTo>
                  <a:lnTo>
                    <a:pt x="4111" y="805"/>
                  </a:lnTo>
                  <a:cubicBezTo>
                    <a:pt x="4283" y="820"/>
                    <a:pt x="4456" y="834"/>
                    <a:pt x="4633" y="840"/>
                  </a:cubicBezTo>
                  <a:cubicBezTo>
                    <a:pt x="4973" y="856"/>
                    <a:pt x="5319" y="875"/>
                    <a:pt x="5666" y="875"/>
                  </a:cubicBezTo>
                  <a:cubicBezTo>
                    <a:pt x="5676" y="875"/>
                    <a:pt x="5686" y="875"/>
                    <a:pt x="5696" y="875"/>
                  </a:cubicBezTo>
                  <a:cubicBezTo>
                    <a:pt x="5832" y="876"/>
                    <a:pt x="5967" y="879"/>
                    <a:pt x="6102" y="879"/>
                  </a:cubicBezTo>
                  <a:cubicBezTo>
                    <a:pt x="6145" y="879"/>
                    <a:pt x="6188" y="878"/>
                    <a:pt x="6231" y="878"/>
                  </a:cubicBezTo>
                  <a:lnTo>
                    <a:pt x="6760" y="856"/>
                  </a:lnTo>
                  <a:cubicBezTo>
                    <a:pt x="6935" y="848"/>
                    <a:pt x="7110" y="847"/>
                    <a:pt x="7282" y="833"/>
                  </a:cubicBezTo>
                  <a:lnTo>
                    <a:pt x="7789" y="789"/>
                  </a:lnTo>
                  <a:cubicBezTo>
                    <a:pt x="7957" y="773"/>
                    <a:pt x="8121" y="765"/>
                    <a:pt x="8280" y="743"/>
                  </a:cubicBezTo>
                  <a:lnTo>
                    <a:pt x="8747" y="676"/>
                  </a:lnTo>
                  <a:lnTo>
                    <a:pt x="9189" y="611"/>
                  </a:lnTo>
                  <a:cubicBezTo>
                    <a:pt x="9331" y="587"/>
                    <a:pt x="9468" y="556"/>
                    <a:pt x="9599" y="530"/>
                  </a:cubicBezTo>
                  <a:cubicBezTo>
                    <a:pt x="9861" y="478"/>
                    <a:pt x="10102" y="432"/>
                    <a:pt x="10313" y="382"/>
                  </a:cubicBezTo>
                  <a:lnTo>
                    <a:pt x="10856" y="233"/>
                  </a:lnTo>
                  <a:lnTo>
                    <a:pt x="11327" y="99"/>
                  </a:lnTo>
                  <a:cubicBezTo>
                    <a:pt x="11382" y="83"/>
                    <a:pt x="11366" y="6"/>
                    <a:pt x="11315" y="6"/>
                  </a:cubicBezTo>
                  <a:cubicBezTo>
                    <a:pt x="11312" y="6"/>
                    <a:pt x="11308" y="6"/>
                    <a:pt x="11304" y="7"/>
                  </a:cubicBezTo>
                  <a:lnTo>
                    <a:pt x="11301" y="7"/>
                  </a:lnTo>
                  <a:lnTo>
                    <a:pt x="10825" y="108"/>
                  </a:lnTo>
                  <a:lnTo>
                    <a:pt x="10281" y="228"/>
                  </a:lnTo>
                  <a:lnTo>
                    <a:pt x="9567" y="347"/>
                  </a:lnTo>
                  <a:cubicBezTo>
                    <a:pt x="9436" y="368"/>
                    <a:pt x="9300" y="395"/>
                    <a:pt x="9159" y="414"/>
                  </a:cubicBezTo>
                  <a:lnTo>
                    <a:pt x="8719" y="464"/>
                  </a:lnTo>
                  <a:lnTo>
                    <a:pt x="8255" y="516"/>
                  </a:lnTo>
                  <a:cubicBezTo>
                    <a:pt x="8097" y="536"/>
                    <a:pt x="7934" y="542"/>
                    <a:pt x="7770" y="556"/>
                  </a:cubicBezTo>
                  <a:lnTo>
                    <a:pt x="7266" y="593"/>
                  </a:lnTo>
                  <a:cubicBezTo>
                    <a:pt x="7097" y="606"/>
                    <a:pt x="6925" y="605"/>
                    <a:pt x="6751" y="612"/>
                  </a:cubicBezTo>
                  <a:lnTo>
                    <a:pt x="6226" y="628"/>
                  </a:lnTo>
                  <a:lnTo>
                    <a:pt x="5698" y="626"/>
                  </a:lnTo>
                  <a:cubicBezTo>
                    <a:pt x="5658" y="626"/>
                    <a:pt x="5618" y="626"/>
                    <a:pt x="5578" y="626"/>
                  </a:cubicBezTo>
                  <a:cubicBezTo>
                    <a:pt x="5264" y="626"/>
                    <a:pt x="4951" y="611"/>
                    <a:pt x="4643" y="599"/>
                  </a:cubicBezTo>
                  <a:cubicBezTo>
                    <a:pt x="4469" y="595"/>
                    <a:pt x="4298" y="583"/>
                    <a:pt x="4128" y="570"/>
                  </a:cubicBezTo>
                  <a:lnTo>
                    <a:pt x="3625" y="533"/>
                  </a:lnTo>
                  <a:cubicBezTo>
                    <a:pt x="3295" y="497"/>
                    <a:pt x="2976" y="474"/>
                    <a:pt x="2674" y="436"/>
                  </a:cubicBezTo>
                  <a:cubicBezTo>
                    <a:pt x="2373" y="399"/>
                    <a:pt x="2087" y="365"/>
                    <a:pt x="1825" y="322"/>
                  </a:cubicBezTo>
                  <a:cubicBezTo>
                    <a:pt x="1300" y="246"/>
                    <a:pt x="865" y="166"/>
                    <a:pt x="562" y="104"/>
                  </a:cubicBezTo>
                  <a:cubicBezTo>
                    <a:pt x="410" y="72"/>
                    <a:pt x="291" y="48"/>
                    <a:pt x="211" y="29"/>
                  </a:cubicBezTo>
                  <a:lnTo>
                    <a:pt x="86" y="2"/>
                  </a:lnTo>
                  <a:cubicBezTo>
                    <a:pt x="82" y="1"/>
                    <a:pt x="78" y="0"/>
                    <a:pt x="73" y="0"/>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2"/>
            <p:cNvSpPr/>
            <p:nvPr/>
          </p:nvSpPr>
          <p:spPr>
            <a:xfrm>
              <a:off x="6390400" y="890975"/>
              <a:ext cx="25250" cy="20700"/>
            </a:xfrm>
            <a:custGeom>
              <a:rect b="b" l="l" r="r" t="t"/>
              <a:pathLst>
                <a:path extrusionOk="0" h="828" w="1010">
                  <a:moveTo>
                    <a:pt x="1009" y="1"/>
                  </a:moveTo>
                  <a:lnTo>
                    <a:pt x="110" y="536"/>
                  </a:lnTo>
                  <a:cubicBezTo>
                    <a:pt x="110" y="536"/>
                    <a:pt x="0" y="827"/>
                    <a:pt x="252" y="827"/>
                  </a:cubicBezTo>
                  <a:cubicBezTo>
                    <a:pt x="301" y="827"/>
                    <a:pt x="364" y="816"/>
                    <a:pt x="444" y="790"/>
                  </a:cubicBezTo>
                  <a:cubicBezTo>
                    <a:pt x="934" y="625"/>
                    <a:pt x="1009" y="1"/>
                    <a:pt x="1009" y="1"/>
                  </a:cubicBezTo>
                  <a:close/>
                </a:path>
              </a:pathLst>
            </a:custGeom>
            <a:solidFill>
              <a:srgbClr val="3E40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2"/>
            <p:cNvSpPr/>
            <p:nvPr/>
          </p:nvSpPr>
          <p:spPr>
            <a:xfrm>
              <a:off x="6031350" y="1077650"/>
              <a:ext cx="174300" cy="178650"/>
            </a:xfrm>
            <a:custGeom>
              <a:rect b="b" l="l" r="r" t="t"/>
              <a:pathLst>
                <a:path extrusionOk="0" h="7146" w="6972">
                  <a:moveTo>
                    <a:pt x="144" y="1"/>
                  </a:moveTo>
                  <a:cubicBezTo>
                    <a:pt x="121" y="1"/>
                    <a:pt x="99" y="15"/>
                    <a:pt x="97" y="44"/>
                  </a:cubicBezTo>
                  <a:cubicBezTo>
                    <a:pt x="1" y="1782"/>
                    <a:pt x="1141" y="3568"/>
                    <a:pt x="2369" y="4726"/>
                  </a:cubicBezTo>
                  <a:cubicBezTo>
                    <a:pt x="3476" y="5769"/>
                    <a:pt x="5090" y="7146"/>
                    <a:pt x="6709" y="7146"/>
                  </a:cubicBezTo>
                  <a:cubicBezTo>
                    <a:pt x="6749" y="7146"/>
                    <a:pt x="6789" y="7145"/>
                    <a:pt x="6830" y="7143"/>
                  </a:cubicBezTo>
                  <a:cubicBezTo>
                    <a:pt x="6935" y="7139"/>
                    <a:pt x="6971" y="6968"/>
                    <a:pt x="6856" y="6951"/>
                  </a:cubicBezTo>
                  <a:cubicBezTo>
                    <a:pt x="5228" y="6692"/>
                    <a:pt x="3753" y="5794"/>
                    <a:pt x="2536" y="4704"/>
                  </a:cubicBezTo>
                  <a:cubicBezTo>
                    <a:pt x="1928" y="4160"/>
                    <a:pt x="1555" y="3403"/>
                    <a:pt x="1149" y="2707"/>
                  </a:cubicBezTo>
                  <a:cubicBezTo>
                    <a:pt x="669" y="1887"/>
                    <a:pt x="259" y="1006"/>
                    <a:pt x="190" y="44"/>
                  </a:cubicBezTo>
                  <a:cubicBezTo>
                    <a:pt x="188" y="15"/>
                    <a:pt x="166" y="1"/>
                    <a:pt x="144" y="1"/>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62"/>
            <p:cNvSpPr/>
            <p:nvPr/>
          </p:nvSpPr>
          <p:spPr>
            <a:xfrm>
              <a:off x="6073100" y="1141525"/>
              <a:ext cx="65200" cy="64850"/>
            </a:xfrm>
            <a:custGeom>
              <a:rect b="b" l="l" r="r" t="t"/>
              <a:pathLst>
                <a:path extrusionOk="0" h="2594" w="2608">
                  <a:moveTo>
                    <a:pt x="53" y="0"/>
                  </a:moveTo>
                  <a:cubicBezTo>
                    <a:pt x="26" y="0"/>
                    <a:pt x="0" y="34"/>
                    <a:pt x="16" y="64"/>
                  </a:cubicBezTo>
                  <a:cubicBezTo>
                    <a:pt x="555" y="1097"/>
                    <a:pt x="1405" y="2026"/>
                    <a:pt x="2433" y="2582"/>
                  </a:cubicBezTo>
                  <a:cubicBezTo>
                    <a:pt x="2449" y="2590"/>
                    <a:pt x="2465" y="2594"/>
                    <a:pt x="2479" y="2594"/>
                  </a:cubicBezTo>
                  <a:cubicBezTo>
                    <a:pt x="2559" y="2594"/>
                    <a:pt x="2608" y="2479"/>
                    <a:pt x="2525" y="2425"/>
                  </a:cubicBezTo>
                  <a:cubicBezTo>
                    <a:pt x="1543" y="1767"/>
                    <a:pt x="844" y="897"/>
                    <a:pt x="80" y="14"/>
                  </a:cubicBezTo>
                  <a:cubicBezTo>
                    <a:pt x="72" y="4"/>
                    <a:pt x="63" y="0"/>
                    <a:pt x="53" y="0"/>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62"/>
            <p:cNvSpPr/>
            <p:nvPr/>
          </p:nvSpPr>
          <p:spPr>
            <a:xfrm>
              <a:off x="6123000" y="1175300"/>
              <a:ext cx="32725" cy="21550"/>
            </a:xfrm>
            <a:custGeom>
              <a:rect b="b" l="l" r="r" t="t"/>
              <a:pathLst>
                <a:path extrusionOk="0" h="862" w="1309">
                  <a:moveTo>
                    <a:pt x="75" y="0"/>
                  </a:moveTo>
                  <a:cubicBezTo>
                    <a:pt x="30" y="0"/>
                    <a:pt x="0" y="65"/>
                    <a:pt x="49" y="91"/>
                  </a:cubicBezTo>
                  <a:cubicBezTo>
                    <a:pt x="441" y="300"/>
                    <a:pt x="730" y="657"/>
                    <a:pt x="1132" y="851"/>
                  </a:cubicBezTo>
                  <a:cubicBezTo>
                    <a:pt x="1147" y="858"/>
                    <a:pt x="1161" y="862"/>
                    <a:pt x="1175" y="862"/>
                  </a:cubicBezTo>
                  <a:cubicBezTo>
                    <a:pt x="1256" y="862"/>
                    <a:pt x="1308" y="749"/>
                    <a:pt x="1223" y="697"/>
                  </a:cubicBezTo>
                  <a:cubicBezTo>
                    <a:pt x="845" y="467"/>
                    <a:pt x="493" y="205"/>
                    <a:pt x="98" y="6"/>
                  </a:cubicBezTo>
                  <a:cubicBezTo>
                    <a:pt x="90" y="2"/>
                    <a:pt x="82" y="0"/>
                    <a:pt x="75" y="0"/>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62"/>
            <p:cNvSpPr/>
            <p:nvPr/>
          </p:nvSpPr>
          <p:spPr>
            <a:xfrm>
              <a:off x="6384950" y="1060850"/>
              <a:ext cx="74200" cy="155025"/>
            </a:xfrm>
            <a:custGeom>
              <a:rect b="b" l="l" r="r" t="t"/>
              <a:pathLst>
                <a:path extrusionOk="0" h="6201" w="2968">
                  <a:moveTo>
                    <a:pt x="2904" y="1"/>
                  </a:moveTo>
                  <a:cubicBezTo>
                    <a:pt x="2877" y="1"/>
                    <a:pt x="2850" y="18"/>
                    <a:pt x="2849" y="54"/>
                  </a:cubicBezTo>
                  <a:cubicBezTo>
                    <a:pt x="2847" y="1294"/>
                    <a:pt x="2565" y="2268"/>
                    <a:pt x="1990" y="3360"/>
                  </a:cubicBezTo>
                  <a:cubicBezTo>
                    <a:pt x="1463" y="4358"/>
                    <a:pt x="789" y="5184"/>
                    <a:pt x="62" y="6042"/>
                  </a:cubicBezTo>
                  <a:cubicBezTo>
                    <a:pt x="0" y="6110"/>
                    <a:pt x="61" y="6200"/>
                    <a:pt x="133" y="6200"/>
                  </a:cubicBezTo>
                  <a:cubicBezTo>
                    <a:pt x="154" y="6200"/>
                    <a:pt x="175" y="6193"/>
                    <a:pt x="195" y="6174"/>
                  </a:cubicBezTo>
                  <a:cubicBezTo>
                    <a:pt x="1101" y="5429"/>
                    <a:pt x="1770" y="4327"/>
                    <a:pt x="2284" y="3288"/>
                  </a:cubicBezTo>
                  <a:cubicBezTo>
                    <a:pt x="2823" y="2198"/>
                    <a:pt x="2967" y="1263"/>
                    <a:pt x="2958" y="54"/>
                  </a:cubicBezTo>
                  <a:cubicBezTo>
                    <a:pt x="2958" y="18"/>
                    <a:pt x="2931" y="1"/>
                    <a:pt x="2904" y="1"/>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62"/>
            <p:cNvSpPr/>
            <p:nvPr/>
          </p:nvSpPr>
          <p:spPr>
            <a:xfrm>
              <a:off x="6414775" y="1115350"/>
              <a:ext cx="24725" cy="47850"/>
            </a:xfrm>
            <a:custGeom>
              <a:rect b="b" l="l" r="r" t="t"/>
              <a:pathLst>
                <a:path extrusionOk="0" h="1914" w="989">
                  <a:moveTo>
                    <a:pt x="889" y="1"/>
                  </a:moveTo>
                  <a:cubicBezTo>
                    <a:pt x="857" y="1"/>
                    <a:pt x="824" y="18"/>
                    <a:pt x="811" y="59"/>
                  </a:cubicBezTo>
                  <a:cubicBezTo>
                    <a:pt x="622" y="655"/>
                    <a:pt x="365" y="1227"/>
                    <a:pt x="46" y="1764"/>
                  </a:cubicBezTo>
                  <a:cubicBezTo>
                    <a:pt x="0" y="1843"/>
                    <a:pt x="67" y="1914"/>
                    <a:pt x="137" y="1914"/>
                  </a:cubicBezTo>
                  <a:cubicBezTo>
                    <a:pt x="168" y="1914"/>
                    <a:pt x="200" y="1900"/>
                    <a:pt x="222" y="1866"/>
                  </a:cubicBezTo>
                  <a:cubicBezTo>
                    <a:pt x="583" y="1331"/>
                    <a:pt x="801" y="721"/>
                    <a:pt x="971" y="103"/>
                  </a:cubicBezTo>
                  <a:cubicBezTo>
                    <a:pt x="988" y="41"/>
                    <a:pt x="938" y="1"/>
                    <a:pt x="889" y="1"/>
                  </a:cubicBezTo>
                  <a:close/>
                </a:path>
              </a:pathLst>
            </a:custGeom>
            <a:solidFill>
              <a:srgbClr val="2F3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62"/>
            <p:cNvSpPr/>
            <p:nvPr/>
          </p:nvSpPr>
          <p:spPr>
            <a:xfrm>
              <a:off x="6128650" y="875325"/>
              <a:ext cx="185400" cy="27825"/>
            </a:xfrm>
            <a:custGeom>
              <a:rect b="b" l="l" r="r" t="t"/>
              <a:pathLst>
                <a:path extrusionOk="0" h="1113" w="7416">
                  <a:moveTo>
                    <a:pt x="3931" y="0"/>
                  </a:moveTo>
                  <a:cubicBezTo>
                    <a:pt x="3624" y="0"/>
                    <a:pt x="3318" y="4"/>
                    <a:pt x="3013" y="13"/>
                  </a:cubicBezTo>
                  <a:cubicBezTo>
                    <a:pt x="2396" y="29"/>
                    <a:pt x="1783" y="90"/>
                    <a:pt x="1172" y="170"/>
                  </a:cubicBezTo>
                  <a:cubicBezTo>
                    <a:pt x="790" y="220"/>
                    <a:pt x="381" y="246"/>
                    <a:pt x="57" y="472"/>
                  </a:cubicBezTo>
                  <a:cubicBezTo>
                    <a:pt x="22" y="497"/>
                    <a:pt x="1" y="556"/>
                    <a:pt x="41" y="587"/>
                  </a:cubicBezTo>
                  <a:cubicBezTo>
                    <a:pt x="449" y="914"/>
                    <a:pt x="932" y="965"/>
                    <a:pt x="1429" y="965"/>
                  </a:cubicBezTo>
                  <a:cubicBezTo>
                    <a:pt x="1547" y="965"/>
                    <a:pt x="1666" y="963"/>
                    <a:pt x="1785" y="960"/>
                  </a:cubicBezTo>
                  <a:cubicBezTo>
                    <a:pt x="1838" y="959"/>
                    <a:pt x="1892" y="958"/>
                    <a:pt x="1945" y="958"/>
                  </a:cubicBezTo>
                  <a:cubicBezTo>
                    <a:pt x="2800" y="958"/>
                    <a:pt x="3651" y="1113"/>
                    <a:pt x="4504" y="1113"/>
                  </a:cubicBezTo>
                  <a:cubicBezTo>
                    <a:pt x="4687" y="1113"/>
                    <a:pt x="4869" y="1106"/>
                    <a:pt x="5051" y="1088"/>
                  </a:cubicBezTo>
                  <a:cubicBezTo>
                    <a:pt x="5072" y="1087"/>
                    <a:pt x="5073" y="1055"/>
                    <a:pt x="5051" y="1055"/>
                  </a:cubicBezTo>
                  <a:cubicBezTo>
                    <a:pt x="5042" y="1055"/>
                    <a:pt x="5032" y="1055"/>
                    <a:pt x="5023" y="1055"/>
                  </a:cubicBezTo>
                  <a:cubicBezTo>
                    <a:pt x="4023" y="1055"/>
                    <a:pt x="3046" y="819"/>
                    <a:pt x="2049" y="819"/>
                  </a:cubicBezTo>
                  <a:cubicBezTo>
                    <a:pt x="2008" y="819"/>
                    <a:pt x="1966" y="820"/>
                    <a:pt x="1925" y="821"/>
                  </a:cubicBezTo>
                  <a:cubicBezTo>
                    <a:pt x="1742" y="824"/>
                    <a:pt x="1556" y="832"/>
                    <a:pt x="1371" y="832"/>
                  </a:cubicBezTo>
                  <a:cubicBezTo>
                    <a:pt x="1145" y="832"/>
                    <a:pt x="919" y="820"/>
                    <a:pt x="699" y="771"/>
                  </a:cubicBezTo>
                  <a:cubicBezTo>
                    <a:pt x="560" y="740"/>
                    <a:pt x="171" y="715"/>
                    <a:pt x="351" y="495"/>
                  </a:cubicBezTo>
                  <a:cubicBezTo>
                    <a:pt x="439" y="386"/>
                    <a:pt x="927" y="389"/>
                    <a:pt x="1031" y="375"/>
                  </a:cubicBezTo>
                  <a:cubicBezTo>
                    <a:pt x="1923" y="257"/>
                    <a:pt x="2809" y="185"/>
                    <a:pt x="3706" y="185"/>
                  </a:cubicBezTo>
                  <a:cubicBezTo>
                    <a:pt x="3785" y="185"/>
                    <a:pt x="3865" y="185"/>
                    <a:pt x="3945" y="186"/>
                  </a:cubicBezTo>
                  <a:cubicBezTo>
                    <a:pt x="4800" y="197"/>
                    <a:pt x="5659" y="265"/>
                    <a:pt x="6515" y="265"/>
                  </a:cubicBezTo>
                  <a:cubicBezTo>
                    <a:pt x="6795" y="265"/>
                    <a:pt x="7074" y="257"/>
                    <a:pt x="7353" y="239"/>
                  </a:cubicBezTo>
                  <a:cubicBezTo>
                    <a:pt x="7415" y="235"/>
                    <a:pt x="7415" y="143"/>
                    <a:pt x="7353" y="140"/>
                  </a:cubicBezTo>
                  <a:cubicBezTo>
                    <a:pt x="6225" y="55"/>
                    <a:pt x="5072" y="0"/>
                    <a:pt x="3931" y="0"/>
                  </a:cubicBezTo>
                  <a:close/>
                </a:path>
              </a:pathLst>
            </a:custGeom>
            <a:solidFill>
              <a:srgbClr val="F1D2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62"/>
            <p:cNvSpPr/>
            <p:nvPr/>
          </p:nvSpPr>
          <p:spPr>
            <a:xfrm>
              <a:off x="6206000" y="882325"/>
              <a:ext cx="100100" cy="20175"/>
            </a:xfrm>
            <a:custGeom>
              <a:rect b="b" l="l" r="r" t="t"/>
              <a:pathLst>
                <a:path extrusionOk="0" h="807" w="4004">
                  <a:moveTo>
                    <a:pt x="1527" y="22"/>
                  </a:moveTo>
                  <a:cubicBezTo>
                    <a:pt x="1416" y="22"/>
                    <a:pt x="1305" y="23"/>
                    <a:pt x="1195" y="25"/>
                  </a:cubicBezTo>
                  <a:cubicBezTo>
                    <a:pt x="838" y="32"/>
                    <a:pt x="394" y="0"/>
                    <a:pt x="65" y="160"/>
                  </a:cubicBezTo>
                  <a:cubicBezTo>
                    <a:pt x="1" y="192"/>
                    <a:pt x="38" y="281"/>
                    <a:pt x="99" y="285"/>
                  </a:cubicBezTo>
                  <a:cubicBezTo>
                    <a:pt x="414" y="307"/>
                    <a:pt x="705" y="437"/>
                    <a:pt x="1016" y="473"/>
                  </a:cubicBezTo>
                  <a:cubicBezTo>
                    <a:pt x="1126" y="486"/>
                    <a:pt x="1236" y="489"/>
                    <a:pt x="1345" y="489"/>
                  </a:cubicBezTo>
                  <a:cubicBezTo>
                    <a:pt x="1474" y="489"/>
                    <a:pt x="1603" y="484"/>
                    <a:pt x="1733" y="484"/>
                  </a:cubicBezTo>
                  <a:cubicBezTo>
                    <a:pt x="1867" y="484"/>
                    <a:pt x="2001" y="489"/>
                    <a:pt x="2137" y="511"/>
                  </a:cubicBezTo>
                  <a:cubicBezTo>
                    <a:pt x="2139" y="511"/>
                    <a:pt x="2141" y="511"/>
                    <a:pt x="2143" y="511"/>
                  </a:cubicBezTo>
                  <a:cubicBezTo>
                    <a:pt x="2182" y="511"/>
                    <a:pt x="2197" y="457"/>
                    <a:pt x="2155" y="444"/>
                  </a:cubicBezTo>
                  <a:cubicBezTo>
                    <a:pt x="2003" y="397"/>
                    <a:pt x="1855" y="386"/>
                    <a:pt x="1706" y="386"/>
                  </a:cubicBezTo>
                  <a:cubicBezTo>
                    <a:pt x="1575" y="386"/>
                    <a:pt x="1443" y="395"/>
                    <a:pt x="1309" y="395"/>
                  </a:cubicBezTo>
                  <a:cubicBezTo>
                    <a:pt x="1246" y="395"/>
                    <a:pt x="1182" y="393"/>
                    <a:pt x="1117" y="387"/>
                  </a:cubicBezTo>
                  <a:cubicBezTo>
                    <a:pt x="973" y="375"/>
                    <a:pt x="809" y="313"/>
                    <a:pt x="648" y="262"/>
                  </a:cubicBezTo>
                  <a:cubicBezTo>
                    <a:pt x="942" y="246"/>
                    <a:pt x="1252" y="196"/>
                    <a:pt x="1534" y="196"/>
                  </a:cubicBezTo>
                  <a:cubicBezTo>
                    <a:pt x="1546" y="196"/>
                    <a:pt x="1558" y="196"/>
                    <a:pt x="1571" y="197"/>
                  </a:cubicBezTo>
                  <a:cubicBezTo>
                    <a:pt x="2092" y="205"/>
                    <a:pt x="2626" y="226"/>
                    <a:pt x="3142" y="317"/>
                  </a:cubicBezTo>
                  <a:cubicBezTo>
                    <a:pt x="3264" y="338"/>
                    <a:pt x="3514" y="350"/>
                    <a:pt x="3613" y="441"/>
                  </a:cubicBezTo>
                  <a:cubicBezTo>
                    <a:pt x="3788" y="599"/>
                    <a:pt x="3576" y="582"/>
                    <a:pt x="3386" y="643"/>
                  </a:cubicBezTo>
                  <a:cubicBezTo>
                    <a:pt x="3188" y="706"/>
                    <a:pt x="2977" y="736"/>
                    <a:pt x="2774" y="780"/>
                  </a:cubicBezTo>
                  <a:cubicBezTo>
                    <a:pt x="2757" y="783"/>
                    <a:pt x="2763" y="806"/>
                    <a:pt x="2778" y="806"/>
                  </a:cubicBezTo>
                  <a:cubicBezTo>
                    <a:pt x="2779" y="806"/>
                    <a:pt x="2780" y="806"/>
                    <a:pt x="2781" y="806"/>
                  </a:cubicBezTo>
                  <a:cubicBezTo>
                    <a:pt x="2949" y="782"/>
                    <a:pt x="4003" y="800"/>
                    <a:pt x="3874" y="429"/>
                  </a:cubicBezTo>
                  <a:cubicBezTo>
                    <a:pt x="3783" y="169"/>
                    <a:pt x="3175" y="138"/>
                    <a:pt x="2975" y="111"/>
                  </a:cubicBezTo>
                  <a:cubicBezTo>
                    <a:pt x="2497" y="45"/>
                    <a:pt x="2011" y="22"/>
                    <a:pt x="1527" y="22"/>
                  </a:cubicBezTo>
                  <a:close/>
                </a:path>
              </a:pathLst>
            </a:custGeom>
            <a:solidFill>
              <a:srgbClr val="F1D2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62"/>
            <p:cNvSpPr/>
            <p:nvPr/>
          </p:nvSpPr>
          <p:spPr>
            <a:xfrm>
              <a:off x="6318800" y="881025"/>
              <a:ext cx="53350" cy="17850"/>
            </a:xfrm>
            <a:custGeom>
              <a:rect b="b" l="l" r="r" t="t"/>
              <a:pathLst>
                <a:path extrusionOk="0" h="714" w="2134">
                  <a:moveTo>
                    <a:pt x="283" y="1"/>
                  </a:moveTo>
                  <a:cubicBezTo>
                    <a:pt x="256" y="1"/>
                    <a:pt x="233" y="27"/>
                    <a:pt x="229" y="56"/>
                  </a:cubicBezTo>
                  <a:cubicBezTo>
                    <a:pt x="211" y="211"/>
                    <a:pt x="438" y="252"/>
                    <a:pt x="696" y="252"/>
                  </a:cubicBezTo>
                  <a:cubicBezTo>
                    <a:pt x="977" y="252"/>
                    <a:pt x="1295" y="203"/>
                    <a:pt x="1372" y="203"/>
                  </a:cubicBezTo>
                  <a:cubicBezTo>
                    <a:pt x="1524" y="203"/>
                    <a:pt x="1706" y="203"/>
                    <a:pt x="1846" y="276"/>
                  </a:cubicBezTo>
                  <a:cubicBezTo>
                    <a:pt x="2023" y="368"/>
                    <a:pt x="1943" y="336"/>
                    <a:pt x="1826" y="396"/>
                  </a:cubicBezTo>
                  <a:cubicBezTo>
                    <a:pt x="1702" y="462"/>
                    <a:pt x="1553" y="478"/>
                    <a:pt x="1417" y="496"/>
                  </a:cubicBezTo>
                  <a:cubicBezTo>
                    <a:pt x="1312" y="509"/>
                    <a:pt x="1201" y="513"/>
                    <a:pt x="1089" y="513"/>
                  </a:cubicBezTo>
                  <a:cubicBezTo>
                    <a:pt x="968" y="513"/>
                    <a:pt x="846" y="509"/>
                    <a:pt x="724" y="509"/>
                  </a:cubicBezTo>
                  <a:cubicBezTo>
                    <a:pt x="487" y="509"/>
                    <a:pt x="254" y="524"/>
                    <a:pt x="49" y="609"/>
                  </a:cubicBezTo>
                  <a:cubicBezTo>
                    <a:pt x="1" y="629"/>
                    <a:pt x="5" y="700"/>
                    <a:pt x="63" y="703"/>
                  </a:cubicBezTo>
                  <a:cubicBezTo>
                    <a:pt x="168" y="710"/>
                    <a:pt x="277" y="713"/>
                    <a:pt x="387" y="713"/>
                  </a:cubicBezTo>
                  <a:cubicBezTo>
                    <a:pt x="658" y="713"/>
                    <a:pt x="936" y="696"/>
                    <a:pt x="1198" y="679"/>
                  </a:cubicBezTo>
                  <a:cubicBezTo>
                    <a:pt x="1513" y="660"/>
                    <a:pt x="1813" y="603"/>
                    <a:pt x="2089" y="440"/>
                  </a:cubicBezTo>
                  <a:cubicBezTo>
                    <a:pt x="2127" y="418"/>
                    <a:pt x="2133" y="374"/>
                    <a:pt x="2117" y="334"/>
                  </a:cubicBezTo>
                  <a:cubicBezTo>
                    <a:pt x="1994" y="63"/>
                    <a:pt x="1626" y="62"/>
                    <a:pt x="1372" y="51"/>
                  </a:cubicBezTo>
                  <a:cubicBezTo>
                    <a:pt x="1360" y="51"/>
                    <a:pt x="1348" y="50"/>
                    <a:pt x="1335" y="50"/>
                  </a:cubicBezTo>
                  <a:cubicBezTo>
                    <a:pt x="1165" y="50"/>
                    <a:pt x="919" y="88"/>
                    <a:pt x="698" y="88"/>
                  </a:cubicBezTo>
                  <a:cubicBezTo>
                    <a:pt x="546" y="88"/>
                    <a:pt x="405" y="70"/>
                    <a:pt x="310" y="9"/>
                  </a:cubicBezTo>
                  <a:cubicBezTo>
                    <a:pt x="301" y="3"/>
                    <a:pt x="292" y="1"/>
                    <a:pt x="283" y="1"/>
                  </a:cubicBezTo>
                  <a:close/>
                </a:path>
              </a:pathLst>
            </a:custGeom>
            <a:solidFill>
              <a:srgbClr val="F1D2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62"/>
            <p:cNvSpPr/>
            <p:nvPr/>
          </p:nvSpPr>
          <p:spPr>
            <a:xfrm>
              <a:off x="6020750" y="404200"/>
              <a:ext cx="242850" cy="474550"/>
            </a:xfrm>
            <a:custGeom>
              <a:rect b="b" l="l" r="r" t="t"/>
              <a:pathLst>
                <a:path extrusionOk="0" h="18982" w="9714">
                  <a:moveTo>
                    <a:pt x="2395" y="0"/>
                  </a:moveTo>
                  <a:cubicBezTo>
                    <a:pt x="2003" y="0"/>
                    <a:pt x="1608" y="54"/>
                    <a:pt x="1219" y="169"/>
                  </a:cubicBezTo>
                  <a:cubicBezTo>
                    <a:pt x="963" y="244"/>
                    <a:pt x="705" y="351"/>
                    <a:pt x="532" y="554"/>
                  </a:cubicBezTo>
                  <a:cubicBezTo>
                    <a:pt x="0" y="1181"/>
                    <a:pt x="618" y="2107"/>
                    <a:pt x="1214" y="2673"/>
                  </a:cubicBezTo>
                  <a:cubicBezTo>
                    <a:pt x="3415" y="4765"/>
                    <a:pt x="5866" y="7014"/>
                    <a:pt x="6271" y="10022"/>
                  </a:cubicBezTo>
                  <a:cubicBezTo>
                    <a:pt x="6448" y="11341"/>
                    <a:pt x="6203" y="12676"/>
                    <a:pt x="6201" y="14005"/>
                  </a:cubicBezTo>
                  <a:cubicBezTo>
                    <a:pt x="6198" y="15336"/>
                    <a:pt x="6502" y="16776"/>
                    <a:pt x="7513" y="17639"/>
                  </a:cubicBezTo>
                  <a:cubicBezTo>
                    <a:pt x="7963" y="18023"/>
                    <a:pt x="8549" y="18198"/>
                    <a:pt x="9055" y="18473"/>
                  </a:cubicBezTo>
                  <a:lnTo>
                    <a:pt x="9055" y="18473"/>
                  </a:lnTo>
                  <a:cubicBezTo>
                    <a:pt x="8422" y="17850"/>
                    <a:pt x="8002" y="16988"/>
                    <a:pt x="7826" y="16136"/>
                  </a:cubicBezTo>
                  <a:cubicBezTo>
                    <a:pt x="7493" y="14524"/>
                    <a:pt x="7837" y="12861"/>
                    <a:pt x="8088" y="11234"/>
                  </a:cubicBezTo>
                  <a:cubicBezTo>
                    <a:pt x="8487" y="8662"/>
                    <a:pt x="8632" y="5921"/>
                    <a:pt x="7526" y="3565"/>
                  </a:cubicBezTo>
                  <a:cubicBezTo>
                    <a:pt x="6594" y="1577"/>
                    <a:pt x="4520" y="0"/>
                    <a:pt x="2395" y="0"/>
                  </a:cubicBezTo>
                  <a:close/>
                  <a:moveTo>
                    <a:pt x="9055" y="18473"/>
                  </a:moveTo>
                  <a:lnTo>
                    <a:pt x="9055" y="18473"/>
                  </a:lnTo>
                  <a:cubicBezTo>
                    <a:pt x="9254" y="18669"/>
                    <a:pt x="9474" y="18841"/>
                    <a:pt x="9714" y="18981"/>
                  </a:cubicBezTo>
                  <a:cubicBezTo>
                    <a:pt x="9530" y="18764"/>
                    <a:pt x="9302" y="18607"/>
                    <a:pt x="9055" y="18473"/>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62"/>
            <p:cNvSpPr/>
            <p:nvPr/>
          </p:nvSpPr>
          <p:spPr>
            <a:xfrm>
              <a:off x="6271375" y="661625"/>
              <a:ext cx="86725" cy="166575"/>
            </a:xfrm>
            <a:custGeom>
              <a:rect b="b" l="l" r="r" t="t"/>
              <a:pathLst>
                <a:path extrusionOk="0" h="6663" w="3469">
                  <a:moveTo>
                    <a:pt x="2011" y="0"/>
                  </a:moveTo>
                  <a:cubicBezTo>
                    <a:pt x="1739" y="0"/>
                    <a:pt x="1473" y="75"/>
                    <a:pt x="1273" y="199"/>
                  </a:cubicBezTo>
                  <a:cubicBezTo>
                    <a:pt x="699" y="553"/>
                    <a:pt x="553" y="1195"/>
                    <a:pt x="409" y="1747"/>
                  </a:cubicBezTo>
                  <a:cubicBezTo>
                    <a:pt x="1" y="3315"/>
                    <a:pt x="258" y="5109"/>
                    <a:pt x="1389" y="6662"/>
                  </a:cubicBezTo>
                  <a:cubicBezTo>
                    <a:pt x="1368" y="6334"/>
                    <a:pt x="1307" y="5990"/>
                    <a:pt x="1280" y="5655"/>
                  </a:cubicBezTo>
                  <a:cubicBezTo>
                    <a:pt x="1224" y="4989"/>
                    <a:pt x="1181" y="4309"/>
                    <a:pt x="1501" y="3718"/>
                  </a:cubicBezTo>
                  <a:cubicBezTo>
                    <a:pt x="1812" y="3146"/>
                    <a:pt x="2258" y="2636"/>
                    <a:pt x="2639" y="2096"/>
                  </a:cubicBezTo>
                  <a:cubicBezTo>
                    <a:pt x="2710" y="1995"/>
                    <a:pt x="2783" y="1892"/>
                    <a:pt x="2854" y="1789"/>
                  </a:cubicBezTo>
                  <a:cubicBezTo>
                    <a:pt x="3201" y="1294"/>
                    <a:pt x="3469" y="538"/>
                    <a:pt x="2580" y="121"/>
                  </a:cubicBezTo>
                  <a:cubicBezTo>
                    <a:pt x="2401" y="38"/>
                    <a:pt x="2205" y="0"/>
                    <a:pt x="2011"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3"/>
          <p:cNvSpPr txBox="1"/>
          <p:nvPr>
            <p:ph type="title"/>
          </p:nvPr>
        </p:nvSpPr>
        <p:spPr>
          <a:xfrm>
            <a:off x="713250" y="12207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100"/>
              <a:t>Learn Local History and Context</a:t>
            </a:r>
            <a:endParaRPr/>
          </a:p>
        </p:txBody>
      </p:sp>
      <p:sp>
        <p:nvSpPr>
          <p:cNvPr id="784" name="Google Shape;784;p6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785" name="Google Shape;785;p63"/>
          <p:cNvSpPr txBox="1"/>
          <p:nvPr/>
        </p:nvSpPr>
        <p:spPr>
          <a:xfrm>
            <a:off x="0" y="4550500"/>
            <a:ext cx="9616500" cy="356700"/>
          </a:xfrm>
          <a:prstGeom prst="rect">
            <a:avLst/>
          </a:prstGeom>
          <a:noFill/>
          <a:ln>
            <a:noFill/>
          </a:ln>
        </p:spPr>
        <p:txBody>
          <a:bodyPr anchorCtr="0" anchor="t" bIns="91425" lIns="91425" spcFirstLastPara="1" rIns="91425" wrap="square" tIns="91425">
            <a:noAutofit/>
          </a:bodyPr>
          <a:lstStyle/>
          <a:p>
            <a:pPr indent="0" lvl="0" marL="0" marR="1104900" rtl="0" algn="l">
              <a:lnSpc>
                <a:spcPct val="115000"/>
              </a:lnSpc>
              <a:spcBef>
                <a:spcPts val="0"/>
              </a:spcBef>
              <a:spcAft>
                <a:spcPts val="200"/>
              </a:spcAft>
              <a:buNone/>
            </a:pPr>
            <a:r>
              <a:rPr lang="en" sz="1000">
                <a:solidFill>
                  <a:schemeClr val="dk2"/>
                </a:solidFill>
              </a:rPr>
              <a:t>Map of New Amsterdam in | Date: 1661 | Credit: 1692919 The “Land of the Blacks” was located north of the palisade. Lionel Pincus and Princess Firyal Map Division, The New York Public Library. The New York Public Library Digital Collections. Please explore more at New York Public Library’s Black New Yorkers’ interactive site:  </a:t>
            </a:r>
            <a:r>
              <a:rPr lang="en" sz="1000" u="sng">
                <a:solidFill>
                  <a:schemeClr val="dk2"/>
                </a:solidFill>
                <a:hlinkClick r:id="rId3">
                  <a:extLst>
                    <a:ext uri="{A12FA001-AC4F-418D-AE19-62706E023703}">
                      <ahyp:hlinkClr val="tx"/>
                    </a:ext>
                  </a:extLst>
                </a:hlinkClick>
              </a:rPr>
              <a:t>https://blacknewyorkers-nypl.org/</a:t>
            </a:r>
            <a:endParaRPr sz="1000">
              <a:solidFill>
                <a:schemeClr val="dk2"/>
              </a:solidFill>
            </a:endParaRPr>
          </a:p>
        </p:txBody>
      </p:sp>
      <p:pic>
        <p:nvPicPr>
          <p:cNvPr id="786" name="Google Shape;786;p63"/>
          <p:cNvPicPr preferRelativeResize="0"/>
          <p:nvPr/>
        </p:nvPicPr>
        <p:blipFill>
          <a:blip r:embed="rId4">
            <a:alphaModFix/>
          </a:blip>
          <a:stretch>
            <a:fillRect/>
          </a:stretch>
        </p:blipFill>
        <p:spPr>
          <a:xfrm>
            <a:off x="2214463" y="820675"/>
            <a:ext cx="4715075" cy="3784950"/>
          </a:xfrm>
          <a:prstGeom prst="rect">
            <a:avLst/>
          </a:prstGeom>
          <a:noFill/>
          <a:ln>
            <a:noFill/>
          </a:ln>
        </p:spPr>
      </p:pic>
      <p:grpSp>
        <p:nvGrpSpPr>
          <p:cNvPr id="787" name="Google Shape;787;p63"/>
          <p:cNvGrpSpPr/>
          <p:nvPr/>
        </p:nvGrpSpPr>
        <p:grpSpPr>
          <a:xfrm>
            <a:off x="-497665" y="-279081"/>
            <a:ext cx="1977822" cy="1795328"/>
            <a:chOff x="4967875" y="3428450"/>
            <a:chExt cx="685625" cy="683700"/>
          </a:xfrm>
        </p:grpSpPr>
        <p:sp>
          <p:nvSpPr>
            <p:cNvPr id="788" name="Google Shape;788;p63"/>
            <p:cNvSpPr/>
            <p:nvPr/>
          </p:nvSpPr>
          <p:spPr>
            <a:xfrm>
              <a:off x="5073150" y="3533725"/>
              <a:ext cx="476025" cy="473150"/>
            </a:xfrm>
            <a:custGeom>
              <a:rect b="b" l="l" r="r" t="t"/>
              <a:pathLst>
                <a:path extrusionOk="0" h="18926" w="19041">
                  <a:moveTo>
                    <a:pt x="13205" y="568"/>
                  </a:moveTo>
                  <a:cubicBezTo>
                    <a:pt x="13237" y="1894"/>
                    <a:pt x="13750" y="3141"/>
                    <a:pt x="14676" y="4115"/>
                  </a:cubicBezTo>
                  <a:cubicBezTo>
                    <a:pt x="15666" y="5157"/>
                    <a:pt x="16989" y="5744"/>
                    <a:pt x="18416" y="5779"/>
                  </a:cubicBezTo>
                  <a:cubicBezTo>
                    <a:pt x="16455" y="7844"/>
                    <a:pt x="16455" y="11083"/>
                    <a:pt x="18416" y="13148"/>
                  </a:cubicBezTo>
                  <a:cubicBezTo>
                    <a:pt x="16989" y="13182"/>
                    <a:pt x="15666" y="13771"/>
                    <a:pt x="14676" y="14813"/>
                  </a:cubicBezTo>
                  <a:cubicBezTo>
                    <a:pt x="13750" y="15786"/>
                    <a:pt x="13237" y="17032"/>
                    <a:pt x="13205" y="18360"/>
                  </a:cubicBezTo>
                  <a:cubicBezTo>
                    <a:pt x="12172" y="17379"/>
                    <a:pt x="10847" y="16889"/>
                    <a:pt x="9521" y="16889"/>
                  </a:cubicBezTo>
                  <a:cubicBezTo>
                    <a:pt x="8195" y="16889"/>
                    <a:pt x="6869" y="17379"/>
                    <a:pt x="5836" y="18360"/>
                  </a:cubicBezTo>
                  <a:cubicBezTo>
                    <a:pt x="5804" y="17032"/>
                    <a:pt x="5291" y="15786"/>
                    <a:pt x="4366" y="14813"/>
                  </a:cubicBezTo>
                  <a:cubicBezTo>
                    <a:pt x="3376" y="13771"/>
                    <a:pt x="2052" y="13182"/>
                    <a:pt x="624" y="13148"/>
                  </a:cubicBezTo>
                  <a:cubicBezTo>
                    <a:pt x="1569" y="12154"/>
                    <a:pt x="2095" y="10835"/>
                    <a:pt x="2095" y="9464"/>
                  </a:cubicBezTo>
                  <a:cubicBezTo>
                    <a:pt x="2095" y="8092"/>
                    <a:pt x="1569" y="6774"/>
                    <a:pt x="624" y="5779"/>
                  </a:cubicBezTo>
                  <a:cubicBezTo>
                    <a:pt x="2052" y="5744"/>
                    <a:pt x="3376" y="5157"/>
                    <a:pt x="4366" y="4115"/>
                  </a:cubicBezTo>
                  <a:cubicBezTo>
                    <a:pt x="5291" y="3141"/>
                    <a:pt x="5804" y="1894"/>
                    <a:pt x="5836" y="568"/>
                  </a:cubicBezTo>
                  <a:cubicBezTo>
                    <a:pt x="6831" y="1512"/>
                    <a:pt x="8149" y="2039"/>
                    <a:pt x="9521" y="2039"/>
                  </a:cubicBezTo>
                  <a:cubicBezTo>
                    <a:pt x="10891" y="2039"/>
                    <a:pt x="12211" y="1512"/>
                    <a:pt x="13205" y="568"/>
                  </a:cubicBezTo>
                  <a:close/>
                  <a:moveTo>
                    <a:pt x="5669" y="0"/>
                  </a:moveTo>
                  <a:cubicBezTo>
                    <a:pt x="5583" y="0"/>
                    <a:pt x="5500" y="69"/>
                    <a:pt x="5507" y="172"/>
                  </a:cubicBezTo>
                  <a:cubicBezTo>
                    <a:pt x="5577" y="1563"/>
                    <a:pt x="5089" y="2883"/>
                    <a:pt x="4131" y="3892"/>
                  </a:cubicBezTo>
                  <a:cubicBezTo>
                    <a:pt x="3173" y="4900"/>
                    <a:pt x="1885" y="5457"/>
                    <a:pt x="493" y="5457"/>
                  </a:cubicBezTo>
                  <a:cubicBezTo>
                    <a:pt x="406" y="5457"/>
                    <a:pt x="317" y="5455"/>
                    <a:pt x="229" y="5450"/>
                  </a:cubicBezTo>
                  <a:cubicBezTo>
                    <a:pt x="225" y="5450"/>
                    <a:pt x="222" y="5450"/>
                    <a:pt x="218" y="5450"/>
                  </a:cubicBezTo>
                  <a:cubicBezTo>
                    <a:pt x="154" y="5450"/>
                    <a:pt x="95" y="5489"/>
                    <a:pt x="72" y="5550"/>
                  </a:cubicBezTo>
                  <a:cubicBezTo>
                    <a:pt x="45" y="5613"/>
                    <a:pt x="61" y="5686"/>
                    <a:pt x="113" y="5731"/>
                  </a:cubicBezTo>
                  <a:cubicBezTo>
                    <a:pt x="1169" y="6685"/>
                    <a:pt x="1771" y="8040"/>
                    <a:pt x="1771" y="9463"/>
                  </a:cubicBezTo>
                  <a:cubicBezTo>
                    <a:pt x="1771" y="10886"/>
                    <a:pt x="1169" y="12242"/>
                    <a:pt x="113" y="13195"/>
                  </a:cubicBezTo>
                  <a:cubicBezTo>
                    <a:pt x="0" y="13293"/>
                    <a:pt x="73" y="13477"/>
                    <a:pt x="218" y="13477"/>
                  </a:cubicBezTo>
                  <a:cubicBezTo>
                    <a:pt x="222" y="13477"/>
                    <a:pt x="226" y="13477"/>
                    <a:pt x="230" y="13476"/>
                  </a:cubicBezTo>
                  <a:cubicBezTo>
                    <a:pt x="321" y="13472"/>
                    <a:pt x="411" y="13469"/>
                    <a:pt x="501" y="13469"/>
                  </a:cubicBezTo>
                  <a:cubicBezTo>
                    <a:pt x="1889" y="13469"/>
                    <a:pt x="3174" y="14028"/>
                    <a:pt x="4131" y="15035"/>
                  </a:cubicBezTo>
                  <a:cubicBezTo>
                    <a:pt x="5090" y="16043"/>
                    <a:pt x="5578" y="17364"/>
                    <a:pt x="5507" y="18754"/>
                  </a:cubicBezTo>
                  <a:cubicBezTo>
                    <a:pt x="5501" y="18857"/>
                    <a:pt x="5584" y="18926"/>
                    <a:pt x="5670" y="18926"/>
                  </a:cubicBezTo>
                  <a:cubicBezTo>
                    <a:pt x="5713" y="18926"/>
                    <a:pt x="5756" y="18909"/>
                    <a:pt x="5789" y="18871"/>
                  </a:cubicBezTo>
                  <a:cubicBezTo>
                    <a:pt x="6742" y="17815"/>
                    <a:pt x="8098" y="17213"/>
                    <a:pt x="9521" y="17213"/>
                  </a:cubicBezTo>
                  <a:cubicBezTo>
                    <a:pt x="10943" y="17213"/>
                    <a:pt x="12298" y="17815"/>
                    <a:pt x="13252" y="18871"/>
                  </a:cubicBezTo>
                  <a:cubicBezTo>
                    <a:pt x="13283" y="18905"/>
                    <a:pt x="13327" y="18924"/>
                    <a:pt x="13373" y="18924"/>
                  </a:cubicBezTo>
                  <a:cubicBezTo>
                    <a:pt x="13394" y="18924"/>
                    <a:pt x="13415" y="18920"/>
                    <a:pt x="13434" y="18911"/>
                  </a:cubicBezTo>
                  <a:cubicBezTo>
                    <a:pt x="13497" y="18886"/>
                    <a:pt x="13537" y="18822"/>
                    <a:pt x="13533" y="18754"/>
                  </a:cubicBezTo>
                  <a:cubicBezTo>
                    <a:pt x="13463" y="17364"/>
                    <a:pt x="13952" y="16043"/>
                    <a:pt x="14910" y="15035"/>
                  </a:cubicBezTo>
                  <a:cubicBezTo>
                    <a:pt x="15866" y="14028"/>
                    <a:pt x="17152" y="13469"/>
                    <a:pt x="18541" y="13469"/>
                  </a:cubicBezTo>
                  <a:cubicBezTo>
                    <a:pt x="18630" y="13469"/>
                    <a:pt x="18721" y="13472"/>
                    <a:pt x="18811" y="13476"/>
                  </a:cubicBezTo>
                  <a:cubicBezTo>
                    <a:pt x="18813" y="13477"/>
                    <a:pt x="18815" y="13477"/>
                    <a:pt x="18817" y="13477"/>
                  </a:cubicBezTo>
                  <a:cubicBezTo>
                    <a:pt x="18883" y="13477"/>
                    <a:pt x="18943" y="13437"/>
                    <a:pt x="18969" y="13377"/>
                  </a:cubicBezTo>
                  <a:cubicBezTo>
                    <a:pt x="18995" y="13314"/>
                    <a:pt x="18979" y="13241"/>
                    <a:pt x="18928" y="13195"/>
                  </a:cubicBezTo>
                  <a:cubicBezTo>
                    <a:pt x="17872" y="12242"/>
                    <a:pt x="17269" y="10886"/>
                    <a:pt x="17269" y="9463"/>
                  </a:cubicBezTo>
                  <a:cubicBezTo>
                    <a:pt x="17269" y="8040"/>
                    <a:pt x="17872" y="6685"/>
                    <a:pt x="18928" y="5731"/>
                  </a:cubicBezTo>
                  <a:cubicBezTo>
                    <a:pt x="19040" y="5632"/>
                    <a:pt x="18969" y="5450"/>
                    <a:pt x="18823" y="5450"/>
                  </a:cubicBezTo>
                  <a:cubicBezTo>
                    <a:pt x="18819" y="5450"/>
                    <a:pt x="18815" y="5450"/>
                    <a:pt x="18811" y="5450"/>
                  </a:cubicBezTo>
                  <a:cubicBezTo>
                    <a:pt x="18722" y="5455"/>
                    <a:pt x="18633" y="5457"/>
                    <a:pt x="18544" y="5457"/>
                  </a:cubicBezTo>
                  <a:cubicBezTo>
                    <a:pt x="17154" y="5457"/>
                    <a:pt x="15867" y="4900"/>
                    <a:pt x="14909" y="3891"/>
                  </a:cubicBezTo>
                  <a:cubicBezTo>
                    <a:pt x="13950" y="2883"/>
                    <a:pt x="13462" y="1563"/>
                    <a:pt x="13533" y="172"/>
                  </a:cubicBezTo>
                  <a:cubicBezTo>
                    <a:pt x="13540" y="69"/>
                    <a:pt x="13457" y="0"/>
                    <a:pt x="13371" y="0"/>
                  </a:cubicBezTo>
                  <a:cubicBezTo>
                    <a:pt x="13329" y="0"/>
                    <a:pt x="13285" y="17"/>
                    <a:pt x="13252" y="55"/>
                  </a:cubicBezTo>
                  <a:cubicBezTo>
                    <a:pt x="12298" y="1112"/>
                    <a:pt x="10943" y="1714"/>
                    <a:pt x="9519" y="1714"/>
                  </a:cubicBezTo>
                  <a:cubicBezTo>
                    <a:pt x="8097" y="1714"/>
                    <a:pt x="6742" y="1112"/>
                    <a:pt x="5788" y="55"/>
                  </a:cubicBezTo>
                  <a:cubicBezTo>
                    <a:pt x="5754" y="17"/>
                    <a:pt x="5711" y="0"/>
                    <a:pt x="5669"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3"/>
            <p:cNvSpPr/>
            <p:nvPr/>
          </p:nvSpPr>
          <p:spPr>
            <a:xfrm>
              <a:off x="4967875" y="3428450"/>
              <a:ext cx="685425" cy="683700"/>
            </a:xfrm>
            <a:custGeom>
              <a:rect b="b" l="l" r="r" t="t"/>
              <a:pathLst>
                <a:path extrusionOk="0" h="27348" w="27417">
                  <a:moveTo>
                    <a:pt x="19156" y="579"/>
                  </a:moveTo>
                  <a:cubicBezTo>
                    <a:pt x="19160" y="2552"/>
                    <a:pt x="19903" y="4411"/>
                    <a:pt x="21273" y="5854"/>
                  </a:cubicBezTo>
                  <a:cubicBezTo>
                    <a:pt x="22737" y="7394"/>
                    <a:pt x="24709" y="8245"/>
                    <a:pt x="26827" y="8251"/>
                  </a:cubicBezTo>
                  <a:cubicBezTo>
                    <a:pt x="25396" y="9693"/>
                    <a:pt x="24593" y="11642"/>
                    <a:pt x="24593" y="13675"/>
                  </a:cubicBezTo>
                  <a:cubicBezTo>
                    <a:pt x="24593" y="15706"/>
                    <a:pt x="25396" y="17656"/>
                    <a:pt x="26827" y="19099"/>
                  </a:cubicBezTo>
                  <a:cubicBezTo>
                    <a:pt x="24709" y="19104"/>
                    <a:pt x="22737" y="19956"/>
                    <a:pt x="21273" y="21496"/>
                  </a:cubicBezTo>
                  <a:cubicBezTo>
                    <a:pt x="19902" y="22938"/>
                    <a:pt x="19160" y="24796"/>
                    <a:pt x="19156" y="26769"/>
                  </a:cubicBezTo>
                  <a:cubicBezTo>
                    <a:pt x="17714" y="25339"/>
                    <a:pt x="15764" y="24535"/>
                    <a:pt x="13732" y="24535"/>
                  </a:cubicBezTo>
                  <a:cubicBezTo>
                    <a:pt x="11700" y="24535"/>
                    <a:pt x="9751" y="25339"/>
                    <a:pt x="8309" y="26769"/>
                  </a:cubicBezTo>
                  <a:cubicBezTo>
                    <a:pt x="8304" y="24796"/>
                    <a:pt x="7561" y="22938"/>
                    <a:pt x="6190" y="21496"/>
                  </a:cubicBezTo>
                  <a:cubicBezTo>
                    <a:pt x="4726" y="19956"/>
                    <a:pt x="2754" y="19104"/>
                    <a:pt x="637" y="19099"/>
                  </a:cubicBezTo>
                  <a:cubicBezTo>
                    <a:pt x="2068" y="17656"/>
                    <a:pt x="2871" y="15706"/>
                    <a:pt x="2871" y="13675"/>
                  </a:cubicBezTo>
                  <a:cubicBezTo>
                    <a:pt x="2871" y="11642"/>
                    <a:pt x="2068" y="9693"/>
                    <a:pt x="637" y="8251"/>
                  </a:cubicBezTo>
                  <a:cubicBezTo>
                    <a:pt x="2754" y="8245"/>
                    <a:pt x="4726" y="7394"/>
                    <a:pt x="6190" y="5854"/>
                  </a:cubicBezTo>
                  <a:cubicBezTo>
                    <a:pt x="7561" y="4411"/>
                    <a:pt x="8304" y="2552"/>
                    <a:pt x="8309" y="579"/>
                  </a:cubicBezTo>
                  <a:cubicBezTo>
                    <a:pt x="9751" y="2011"/>
                    <a:pt x="11700" y="2813"/>
                    <a:pt x="13732" y="2813"/>
                  </a:cubicBezTo>
                  <a:cubicBezTo>
                    <a:pt x="15764" y="2813"/>
                    <a:pt x="17714" y="2011"/>
                    <a:pt x="19156" y="579"/>
                  </a:cubicBezTo>
                  <a:close/>
                  <a:moveTo>
                    <a:pt x="8136" y="1"/>
                  </a:moveTo>
                  <a:cubicBezTo>
                    <a:pt x="8050" y="1"/>
                    <a:pt x="7967" y="70"/>
                    <a:pt x="7973" y="173"/>
                  </a:cubicBezTo>
                  <a:cubicBezTo>
                    <a:pt x="8079" y="2212"/>
                    <a:pt x="7361" y="4151"/>
                    <a:pt x="5955" y="5630"/>
                  </a:cubicBezTo>
                  <a:cubicBezTo>
                    <a:pt x="4549" y="7109"/>
                    <a:pt x="2660" y="7927"/>
                    <a:pt x="621" y="7927"/>
                  </a:cubicBezTo>
                  <a:cubicBezTo>
                    <a:pt x="492" y="7927"/>
                    <a:pt x="361" y="7923"/>
                    <a:pt x="231" y="7917"/>
                  </a:cubicBezTo>
                  <a:cubicBezTo>
                    <a:pt x="227" y="7916"/>
                    <a:pt x="223" y="7916"/>
                    <a:pt x="220" y="7916"/>
                  </a:cubicBezTo>
                  <a:cubicBezTo>
                    <a:pt x="155" y="7916"/>
                    <a:pt x="96" y="7955"/>
                    <a:pt x="72" y="8016"/>
                  </a:cubicBezTo>
                  <a:cubicBezTo>
                    <a:pt x="45" y="8079"/>
                    <a:pt x="62" y="8152"/>
                    <a:pt x="113" y="8198"/>
                  </a:cubicBezTo>
                  <a:cubicBezTo>
                    <a:pt x="1662" y="9597"/>
                    <a:pt x="2547" y="11587"/>
                    <a:pt x="2547" y="13674"/>
                  </a:cubicBezTo>
                  <a:cubicBezTo>
                    <a:pt x="2547" y="15761"/>
                    <a:pt x="1662" y="17751"/>
                    <a:pt x="113" y="19150"/>
                  </a:cubicBezTo>
                  <a:cubicBezTo>
                    <a:pt x="0" y="19249"/>
                    <a:pt x="73" y="19432"/>
                    <a:pt x="220" y="19432"/>
                  </a:cubicBezTo>
                  <a:cubicBezTo>
                    <a:pt x="223" y="19432"/>
                    <a:pt x="227" y="19432"/>
                    <a:pt x="231" y="19432"/>
                  </a:cubicBezTo>
                  <a:cubicBezTo>
                    <a:pt x="359" y="19425"/>
                    <a:pt x="487" y="19421"/>
                    <a:pt x="615" y="19421"/>
                  </a:cubicBezTo>
                  <a:cubicBezTo>
                    <a:pt x="2652" y="19421"/>
                    <a:pt x="4550" y="20239"/>
                    <a:pt x="5956" y="21719"/>
                  </a:cubicBezTo>
                  <a:cubicBezTo>
                    <a:pt x="7362" y="23198"/>
                    <a:pt x="8079" y="25136"/>
                    <a:pt x="7975" y="27176"/>
                  </a:cubicBezTo>
                  <a:cubicBezTo>
                    <a:pt x="7968" y="27278"/>
                    <a:pt x="8051" y="27348"/>
                    <a:pt x="8137" y="27348"/>
                  </a:cubicBezTo>
                  <a:cubicBezTo>
                    <a:pt x="8179" y="27348"/>
                    <a:pt x="8222" y="27331"/>
                    <a:pt x="8256" y="27293"/>
                  </a:cubicBezTo>
                  <a:cubicBezTo>
                    <a:pt x="9655" y="25743"/>
                    <a:pt x="11644" y="24859"/>
                    <a:pt x="13732" y="24859"/>
                  </a:cubicBezTo>
                  <a:cubicBezTo>
                    <a:pt x="15819" y="24859"/>
                    <a:pt x="17809" y="25743"/>
                    <a:pt x="19208" y="27293"/>
                  </a:cubicBezTo>
                  <a:cubicBezTo>
                    <a:pt x="19238" y="27327"/>
                    <a:pt x="19283" y="27346"/>
                    <a:pt x="19328" y="27346"/>
                  </a:cubicBezTo>
                  <a:cubicBezTo>
                    <a:pt x="19348" y="27346"/>
                    <a:pt x="19369" y="27341"/>
                    <a:pt x="19388" y="27333"/>
                  </a:cubicBezTo>
                  <a:cubicBezTo>
                    <a:pt x="19451" y="27307"/>
                    <a:pt x="19491" y="27244"/>
                    <a:pt x="19488" y="27176"/>
                  </a:cubicBezTo>
                  <a:cubicBezTo>
                    <a:pt x="19383" y="25136"/>
                    <a:pt x="20100" y="23197"/>
                    <a:pt x="21506" y="21719"/>
                  </a:cubicBezTo>
                  <a:cubicBezTo>
                    <a:pt x="22911" y="20240"/>
                    <a:pt x="24798" y="19422"/>
                    <a:pt x="26835" y="19422"/>
                  </a:cubicBezTo>
                  <a:cubicBezTo>
                    <a:pt x="26967" y="19422"/>
                    <a:pt x="27100" y="19425"/>
                    <a:pt x="27233" y="19432"/>
                  </a:cubicBezTo>
                  <a:cubicBezTo>
                    <a:pt x="27235" y="19432"/>
                    <a:pt x="27237" y="19432"/>
                    <a:pt x="27238" y="19432"/>
                  </a:cubicBezTo>
                  <a:cubicBezTo>
                    <a:pt x="27304" y="19432"/>
                    <a:pt x="27365" y="19393"/>
                    <a:pt x="27391" y="19332"/>
                  </a:cubicBezTo>
                  <a:cubicBezTo>
                    <a:pt x="27417" y="19269"/>
                    <a:pt x="27400" y="19195"/>
                    <a:pt x="27349" y="19150"/>
                  </a:cubicBezTo>
                  <a:cubicBezTo>
                    <a:pt x="25800" y="17751"/>
                    <a:pt x="24915" y="15761"/>
                    <a:pt x="24915" y="13674"/>
                  </a:cubicBezTo>
                  <a:cubicBezTo>
                    <a:pt x="24915" y="11587"/>
                    <a:pt x="25800" y="9597"/>
                    <a:pt x="27349" y="8198"/>
                  </a:cubicBezTo>
                  <a:cubicBezTo>
                    <a:pt x="27400" y="8152"/>
                    <a:pt x="27417" y="8079"/>
                    <a:pt x="27391" y="8016"/>
                  </a:cubicBezTo>
                  <a:cubicBezTo>
                    <a:pt x="27366" y="7956"/>
                    <a:pt x="27306" y="7916"/>
                    <a:pt x="27241" y="7916"/>
                  </a:cubicBezTo>
                  <a:cubicBezTo>
                    <a:pt x="27238" y="7916"/>
                    <a:pt x="27236" y="7916"/>
                    <a:pt x="27233" y="7917"/>
                  </a:cubicBezTo>
                  <a:cubicBezTo>
                    <a:pt x="27102" y="7923"/>
                    <a:pt x="26972" y="7927"/>
                    <a:pt x="26842" y="7927"/>
                  </a:cubicBezTo>
                  <a:cubicBezTo>
                    <a:pt x="24803" y="7927"/>
                    <a:pt x="22914" y="7109"/>
                    <a:pt x="21507" y="5630"/>
                  </a:cubicBezTo>
                  <a:cubicBezTo>
                    <a:pt x="20101" y="4150"/>
                    <a:pt x="19384" y="2212"/>
                    <a:pt x="19489" y="173"/>
                  </a:cubicBezTo>
                  <a:cubicBezTo>
                    <a:pt x="19496" y="70"/>
                    <a:pt x="19412" y="1"/>
                    <a:pt x="19326" y="1"/>
                  </a:cubicBezTo>
                  <a:cubicBezTo>
                    <a:pt x="19284" y="1"/>
                    <a:pt x="19241" y="18"/>
                    <a:pt x="19208" y="55"/>
                  </a:cubicBezTo>
                  <a:cubicBezTo>
                    <a:pt x="17809" y="1605"/>
                    <a:pt x="15818" y="2490"/>
                    <a:pt x="13732" y="2490"/>
                  </a:cubicBezTo>
                  <a:cubicBezTo>
                    <a:pt x="11644" y="2490"/>
                    <a:pt x="9655" y="1605"/>
                    <a:pt x="8256" y="55"/>
                  </a:cubicBezTo>
                  <a:cubicBezTo>
                    <a:pt x="8222" y="18"/>
                    <a:pt x="8179" y="1"/>
                    <a:pt x="813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63"/>
            <p:cNvSpPr/>
            <p:nvPr/>
          </p:nvSpPr>
          <p:spPr>
            <a:xfrm>
              <a:off x="5168250" y="3628825"/>
              <a:ext cx="285800" cy="282950"/>
            </a:xfrm>
            <a:custGeom>
              <a:rect b="b" l="l" r="r" t="t"/>
              <a:pathLst>
                <a:path extrusionOk="0" h="11318" w="11432">
                  <a:moveTo>
                    <a:pt x="7834" y="547"/>
                  </a:moveTo>
                  <a:cubicBezTo>
                    <a:pt x="7884" y="1296"/>
                    <a:pt x="8196" y="2002"/>
                    <a:pt x="8715" y="2545"/>
                  </a:cubicBezTo>
                  <a:cubicBezTo>
                    <a:pt x="9279" y="3139"/>
                    <a:pt x="10023" y="3488"/>
                    <a:pt x="10829" y="3542"/>
                  </a:cubicBezTo>
                  <a:cubicBezTo>
                    <a:pt x="9774" y="4757"/>
                    <a:pt x="9774" y="6563"/>
                    <a:pt x="10829" y="7777"/>
                  </a:cubicBezTo>
                  <a:cubicBezTo>
                    <a:pt x="10023" y="7831"/>
                    <a:pt x="9279" y="8181"/>
                    <a:pt x="8715" y="8775"/>
                  </a:cubicBezTo>
                  <a:cubicBezTo>
                    <a:pt x="8196" y="9316"/>
                    <a:pt x="7884" y="10024"/>
                    <a:pt x="7834" y="10773"/>
                  </a:cubicBezTo>
                  <a:cubicBezTo>
                    <a:pt x="7227" y="10245"/>
                    <a:pt x="6472" y="9981"/>
                    <a:pt x="5717" y="9981"/>
                  </a:cubicBezTo>
                  <a:cubicBezTo>
                    <a:pt x="4962" y="9981"/>
                    <a:pt x="4207" y="10245"/>
                    <a:pt x="3600" y="10773"/>
                  </a:cubicBezTo>
                  <a:cubicBezTo>
                    <a:pt x="3549" y="10024"/>
                    <a:pt x="3238" y="9316"/>
                    <a:pt x="2719" y="8775"/>
                  </a:cubicBezTo>
                  <a:cubicBezTo>
                    <a:pt x="2154" y="8181"/>
                    <a:pt x="1410" y="7832"/>
                    <a:pt x="603" y="7777"/>
                  </a:cubicBezTo>
                  <a:cubicBezTo>
                    <a:pt x="1660" y="6563"/>
                    <a:pt x="1660" y="4757"/>
                    <a:pt x="603" y="3542"/>
                  </a:cubicBezTo>
                  <a:cubicBezTo>
                    <a:pt x="1410" y="3488"/>
                    <a:pt x="2154" y="3139"/>
                    <a:pt x="2719" y="2545"/>
                  </a:cubicBezTo>
                  <a:cubicBezTo>
                    <a:pt x="3238" y="2002"/>
                    <a:pt x="3549" y="1296"/>
                    <a:pt x="3598" y="547"/>
                  </a:cubicBezTo>
                  <a:cubicBezTo>
                    <a:pt x="4206" y="1075"/>
                    <a:pt x="4961" y="1339"/>
                    <a:pt x="5717" y="1339"/>
                  </a:cubicBezTo>
                  <a:cubicBezTo>
                    <a:pt x="6472" y="1339"/>
                    <a:pt x="7227" y="1075"/>
                    <a:pt x="7834" y="547"/>
                  </a:cubicBezTo>
                  <a:close/>
                  <a:moveTo>
                    <a:pt x="3440" y="0"/>
                  </a:moveTo>
                  <a:cubicBezTo>
                    <a:pt x="3354" y="0"/>
                    <a:pt x="3272" y="70"/>
                    <a:pt x="3279" y="172"/>
                  </a:cubicBezTo>
                  <a:cubicBezTo>
                    <a:pt x="3322" y="968"/>
                    <a:pt x="3035" y="1746"/>
                    <a:pt x="2483" y="2321"/>
                  </a:cubicBezTo>
                  <a:cubicBezTo>
                    <a:pt x="1930" y="2904"/>
                    <a:pt x="1185" y="3226"/>
                    <a:pt x="382" y="3226"/>
                  </a:cubicBezTo>
                  <a:cubicBezTo>
                    <a:pt x="331" y="3226"/>
                    <a:pt x="280" y="3224"/>
                    <a:pt x="229" y="3222"/>
                  </a:cubicBezTo>
                  <a:cubicBezTo>
                    <a:pt x="225" y="3222"/>
                    <a:pt x="222" y="3221"/>
                    <a:pt x="218" y="3221"/>
                  </a:cubicBezTo>
                  <a:cubicBezTo>
                    <a:pt x="154" y="3221"/>
                    <a:pt x="95" y="3260"/>
                    <a:pt x="72" y="3321"/>
                  </a:cubicBezTo>
                  <a:cubicBezTo>
                    <a:pt x="45" y="3385"/>
                    <a:pt x="62" y="3457"/>
                    <a:pt x="113" y="3503"/>
                  </a:cubicBezTo>
                  <a:cubicBezTo>
                    <a:pt x="722" y="4054"/>
                    <a:pt x="1071" y="4837"/>
                    <a:pt x="1071" y="5659"/>
                  </a:cubicBezTo>
                  <a:cubicBezTo>
                    <a:pt x="1071" y="6481"/>
                    <a:pt x="722" y="7265"/>
                    <a:pt x="113" y="7816"/>
                  </a:cubicBezTo>
                  <a:cubicBezTo>
                    <a:pt x="0" y="7914"/>
                    <a:pt x="73" y="8097"/>
                    <a:pt x="218" y="8097"/>
                  </a:cubicBezTo>
                  <a:cubicBezTo>
                    <a:pt x="222" y="8097"/>
                    <a:pt x="226" y="8097"/>
                    <a:pt x="230" y="8097"/>
                  </a:cubicBezTo>
                  <a:cubicBezTo>
                    <a:pt x="285" y="8094"/>
                    <a:pt x="339" y="8092"/>
                    <a:pt x="392" y="8092"/>
                  </a:cubicBezTo>
                  <a:cubicBezTo>
                    <a:pt x="1193" y="8092"/>
                    <a:pt x="1932" y="8417"/>
                    <a:pt x="2484" y="8998"/>
                  </a:cubicBezTo>
                  <a:cubicBezTo>
                    <a:pt x="3035" y="9573"/>
                    <a:pt x="3323" y="10351"/>
                    <a:pt x="3279" y="11146"/>
                  </a:cubicBezTo>
                  <a:cubicBezTo>
                    <a:pt x="3272" y="11248"/>
                    <a:pt x="3356" y="11318"/>
                    <a:pt x="3442" y="11318"/>
                  </a:cubicBezTo>
                  <a:cubicBezTo>
                    <a:pt x="3484" y="11318"/>
                    <a:pt x="3527" y="11301"/>
                    <a:pt x="3561" y="11263"/>
                  </a:cubicBezTo>
                  <a:cubicBezTo>
                    <a:pt x="4137" y="10624"/>
                    <a:pt x="4927" y="10305"/>
                    <a:pt x="5717" y="10305"/>
                  </a:cubicBezTo>
                  <a:cubicBezTo>
                    <a:pt x="6506" y="10305"/>
                    <a:pt x="7296" y="10624"/>
                    <a:pt x="7872" y="11263"/>
                  </a:cubicBezTo>
                  <a:cubicBezTo>
                    <a:pt x="7903" y="11297"/>
                    <a:pt x="7947" y="11316"/>
                    <a:pt x="7993" y="11316"/>
                  </a:cubicBezTo>
                  <a:cubicBezTo>
                    <a:pt x="8086" y="11315"/>
                    <a:pt x="8158" y="11238"/>
                    <a:pt x="8155" y="11146"/>
                  </a:cubicBezTo>
                  <a:cubicBezTo>
                    <a:pt x="8110" y="10351"/>
                    <a:pt x="8398" y="9573"/>
                    <a:pt x="8949" y="8998"/>
                  </a:cubicBezTo>
                  <a:cubicBezTo>
                    <a:pt x="9501" y="8416"/>
                    <a:pt x="10243" y="8092"/>
                    <a:pt x="11044" y="8092"/>
                  </a:cubicBezTo>
                  <a:cubicBezTo>
                    <a:pt x="11097" y="8092"/>
                    <a:pt x="11150" y="8094"/>
                    <a:pt x="11203" y="8097"/>
                  </a:cubicBezTo>
                  <a:cubicBezTo>
                    <a:pt x="11205" y="8097"/>
                    <a:pt x="11207" y="8097"/>
                    <a:pt x="11209" y="8097"/>
                  </a:cubicBezTo>
                  <a:cubicBezTo>
                    <a:pt x="11275" y="8097"/>
                    <a:pt x="11335" y="8057"/>
                    <a:pt x="11361" y="7997"/>
                  </a:cubicBezTo>
                  <a:cubicBezTo>
                    <a:pt x="11387" y="7934"/>
                    <a:pt x="11371" y="7861"/>
                    <a:pt x="11320" y="7816"/>
                  </a:cubicBezTo>
                  <a:cubicBezTo>
                    <a:pt x="10042" y="6662"/>
                    <a:pt x="10042" y="4657"/>
                    <a:pt x="11320" y="3503"/>
                  </a:cubicBezTo>
                  <a:cubicBezTo>
                    <a:pt x="11432" y="3404"/>
                    <a:pt x="11360" y="3221"/>
                    <a:pt x="11215" y="3221"/>
                  </a:cubicBezTo>
                  <a:cubicBezTo>
                    <a:pt x="11211" y="3221"/>
                    <a:pt x="11207" y="3222"/>
                    <a:pt x="11203" y="3222"/>
                  </a:cubicBezTo>
                  <a:cubicBezTo>
                    <a:pt x="11152" y="3224"/>
                    <a:pt x="11101" y="3226"/>
                    <a:pt x="11050" y="3226"/>
                  </a:cubicBezTo>
                  <a:cubicBezTo>
                    <a:pt x="10246" y="3226"/>
                    <a:pt x="9502" y="2904"/>
                    <a:pt x="8949" y="2321"/>
                  </a:cubicBezTo>
                  <a:cubicBezTo>
                    <a:pt x="8397" y="1746"/>
                    <a:pt x="8110" y="968"/>
                    <a:pt x="8154" y="172"/>
                  </a:cubicBezTo>
                  <a:cubicBezTo>
                    <a:pt x="8161" y="70"/>
                    <a:pt x="8078" y="0"/>
                    <a:pt x="7992" y="0"/>
                  </a:cubicBezTo>
                  <a:cubicBezTo>
                    <a:pt x="7949" y="0"/>
                    <a:pt x="7906" y="17"/>
                    <a:pt x="7872" y="55"/>
                  </a:cubicBezTo>
                  <a:cubicBezTo>
                    <a:pt x="7322" y="666"/>
                    <a:pt x="6538" y="1013"/>
                    <a:pt x="5715" y="1013"/>
                  </a:cubicBezTo>
                  <a:cubicBezTo>
                    <a:pt x="4894" y="1013"/>
                    <a:pt x="4110" y="666"/>
                    <a:pt x="3560" y="55"/>
                  </a:cubicBezTo>
                  <a:cubicBezTo>
                    <a:pt x="3526" y="17"/>
                    <a:pt x="3483" y="0"/>
                    <a:pt x="344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3"/>
            <p:cNvSpPr/>
            <p:nvPr/>
          </p:nvSpPr>
          <p:spPr>
            <a:xfrm>
              <a:off x="5245050" y="3705625"/>
              <a:ext cx="132225" cy="129375"/>
            </a:xfrm>
            <a:custGeom>
              <a:rect b="b" l="l" r="r" t="t"/>
              <a:pathLst>
                <a:path extrusionOk="0" h="5175" w="5289">
                  <a:moveTo>
                    <a:pt x="3507" y="502"/>
                  </a:moveTo>
                  <a:cubicBezTo>
                    <a:pt x="3621" y="1125"/>
                    <a:pt x="4108" y="1611"/>
                    <a:pt x="4730" y="1724"/>
                  </a:cubicBezTo>
                  <a:cubicBezTo>
                    <a:pt x="4369" y="2243"/>
                    <a:pt x="4369" y="2932"/>
                    <a:pt x="4730" y="3451"/>
                  </a:cubicBezTo>
                  <a:cubicBezTo>
                    <a:pt x="4108" y="3564"/>
                    <a:pt x="3621" y="4051"/>
                    <a:pt x="3507" y="4673"/>
                  </a:cubicBezTo>
                  <a:cubicBezTo>
                    <a:pt x="3247" y="4493"/>
                    <a:pt x="2946" y="4403"/>
                    <a:pt x="2644" y="4403"/>
                  </a:cubicBezTo>
                  <a:cubicBezTo>
                    <a:pt x="2342" y="4403"/>
                    <a:pt x="2041" y="4493"/>
                    <a:pt x="1781" y="4673"/>
                  </a:cubicBezTo>
                  <a:cubicBezTo>
                    <a:pt x="1668" y="4051"/>
                    <a:pt x="1180" y="3564"/>
                    <a:pt x="558" y="3451"/>
                  </a:cubicBezTo>
                  <a:cubicBezTo>
                    <a:pt x="919" y="2932"/>
                    <a:pt x="919" y="2243"/>
                    <a:pt x="558" y="1724"/>
                  </a:cubicBezTo>
                  <a:cubicBezTo>
                    <a:pt x="1180" y="1612"/>
                    <a:pt x="1668" y="1125"/>
                    <a:pt x="1781" y="502"/>
                  </a:cubicBezTo>
                  <a:cubicBezTo>
                    <a:pt x="2041" y="682"/>
                    <a:pt x="2342" y="772"/>
                    <a:pt x="2644" y="772"/>
                  </a:cubicBezTo>
                  <a:cubicBezTo>
                    <a:pt x="2946" y="772"/>
                    <a:pt x="3247" y="682"/>
                    <a:pt x="3507" y="502"/>
                  </a:cubicBezTo>
                  <a:close/>
                  <a:moveTo>
                    <a:pt x="3648" y="5172"/>
                  </a:moveTo>
                  <a:cubicBezTo>
                    <a:pt x="3648" y="5172"/>
                    <a:pt x="3648" y="5172"/>
                    <a:pt x="3648" y="5172"/>
                  </a:cubicBezTo>
                  <a:lnTo>
                    <a:pt x="3649" y="5172"/>
                  </a:lnTo>
                  <a:cubicBezTo>
                    <a:pt x="3649" y="5172"/>
                    <a:pt x="3648" y="5172"/>
                    <a:pt x="3648" y="5172"/>
                  </a:cubicBezTo>
                  <a:close/>
                  <a:moveTo>
                    <a:pt x="1641" y="0"/>
                  </a:moveTo>
                  <a:cubicBezTo>
                    <a:pt x="1555" y="0"/>
                    <a:pt x="1472" y="69"/>
                    <a:pt x="1479" y="172"/>
                  </a:cubicBezTo>
                  <a:cubicBezTo>
                    <a:pt x="1514" y="857"/>
                    <a:pt x="967" y="1424"/>
                    <a:pt x="290" y="1424"/>
                  </a:cubicBezTo>
                  <a:cubicBezTo>
                    <a:pt x="270" y="1424"/>
                    <a:pt x="249" y="1423"/>
                    <a:pt x="229" y="1422"/>
                  </a:cubicBezTo>
                  <a:cubicBezTo>
                    <a:pt x="225" y="1422"/>
                    <a:pt x="222" y="1422"/>
                    <a:pt x="218" y="1422"/>
                  </a:cubicBezTo>
                  <a:cubicBezTo>
                    <a:pt x="154" y="1422"/>
                    <a:pt x="95" y="1461"/>
                    <a:pt x="72" y="1522"/>
                  </a:cubicBezTo>
                  <a:cubicBezTo>
                    <a:pt x="45" y="1585"/>
                    <a:pt x="61" y="1658"/>
                    <a:pt x="113" y="1703"/>
                  </a:cubicBezTo>
                  <a:cubicBezTo>
                    <a:pt x="637" y="2177"/>
                    <a:pt x="637" y="2998"/>
                    <a:pt x="113" y="3471"/>
                  </a:cubicBezTo>
                  <a:cubicBezTo>
                    <a:pt x="0" y="3569"/>
                    <a:pt x="72" y="3753"/>
                    <a:pt x="218" y="3753"/>
                  </a:cubicBezTo>
                  <a:cubicBezTo>
                    <a:pt x="222" y="3753"/>
                    <a:pt x="226" y="3753"/>
                    <a:pt x="230" y="3752"/>
                  </a:cubicBezTo>
                  <a:cubicBezTo>
                    <a:pt x="251" y="3751"/>
                    <a:pt x="272" y="3751"/>
                    <a:pt x="293" y="3751"/>
                  </a:cubicBezTo>
                  <a:cubicBezTo>
                    <a:pt x="968" y="3751"/>
                    <a:pt x="1514" y="4318"/>
                    <a:pt x="1479" y="5002"/>
                  </a:cubicBezTo>
                  <a:cubicBezTo>
                    <a:pt x="1473" y="5105"/>
                    <a:pt x="1556" y="5174"/>
                    <a:pt x="1642" y="5174"/>
                  </a:cubicBezTo>
                  <a:cubicBezTo>
                    <a:pt x="1685" y="5174"/>
                    <a:pt x="1728" y="5157"/>
                    <a:pt x="1761" y="5120"/>
                  </a:cubicBezTo>
                  <a:cubicBezTo>
                    <a:pt x="1997" y="4858"/>
                    <a:pt x="2321" y="4727"/>
                    <a:pt x="2645" y="4727"/>
                  </a:cubicBezTo>
                  <a:cubicBezTo>
                    <a:pt x="2968" y="4727"/>
                    <a:pt x="3292" y="4858"/>
                    <a:pt x="3528" y="5120"/>
                  </a:cubicBezTo>
                  <a:cubicBezTo>
                    <a:pt x="3558" y="5153"/>
                    <a:pt x="3603" y="5172"/>
                    <a:pt x="3648" y="5172"/>
                  </a:cubicBezTo>
                  <a:lnTo>
                    <a:pt x="3648" y="5172"/>
                  </a:lnTo>
                  <a:cubicBezTo>
                    <a:pt x="3740" y="5172"/>
                    <a:pt x="3814" y="5094"/>
                    <a:pt x="3809" y="5002"/>
                  </a:cubicBezTo>
                  <a:cubicBezTo>
                    <a:pt x="3774" y="4318"/>
                    <a:pt x="4320" y="3751"/>
                    <a:pt x="4996" y="3751"/>
                  </a:cubicBezTo>
                  <a:cubicBezTo>
                    <a:pt x="5016" y="3751"/>
                    <a:pt x="5037" y="3751"/>
                    <a:pt x="5058" y="3752"/>
                  </a:cubicBezTo>
                  <a:cubicBezTo>
                    <a:pt x="5062" y="3753"/>
                    <a:pt x="5066" y="3753"/>
                    <a:pt x="5070" y="3753"/>
                  </a:cubicBezTo>
                  <a:cubicBezTo>
                    <a:pt x="5216" y="3753"/>
                    <a:pt x="5288" y="3569"/>
                    <a:pt x="5175" y="3471"/>
                  </a:cubicBezTo>
                  <a:cubicBezTo>
                    <a:pt x="4652" y="2998"/>
                    <a:pt x="4652" y="2177"/>
                    <a:pt x="5175" y="1703"/>
                  </a:cubicBezTo>
                  <a:cubicBezTo>
                    <a:pt x="5227" y="1658"/>
                    <a:pt x="5243" y="1585"/>
                    <a:pt x="5216" y="1522"/>
                  </a:cubicBezTo>
                  <a:cubicBezTo>
                    <a:pt x="5192" y="1461"/>
                    <a:pt x="5134" y="1422"/>
                    <a:pt x="5070" y="1422"/>
                  </a:cubicBezTo>
                  <a:cubicBezTo>
                    <a:pt x="5066" y="1422"/>
                    <a:pt x="5063" y="1422"/>
                    <a:pt x="5059" y="1422"/>
                  </a:cubicBezTo>
                  <a:cubicBezTo>
                    <a:pt x="5038" y="1423"/>
                    <a:pt x="5017" y="1424"/>
                    <a:pt x="4997" y="1424"/>
                  </a:cubicBezTo>
                  <a:cubicBezTo>
                    <a:pt x="4320" y="1424"/>
                    <a:pt x="3774" y="856"/>
                    <a:pt x="3809" y="172"/>
                  </a:cubicBezTo>
                  <a:cubicBezTo>
                    <a:pt x="3816" y="69"/>
                    <a:pt x="3733" y="0"/>
                    <a:pt x="3647" y="0"/>
                  </a:cubicBezTo>
                  <a:cubicBezTo>
                    <a:pt x="3605" y="0"/>
                    <a:pt x="3562" y="17"/>
                    <a:pt x="3528" y="55"/>
                  </a:cubicBezTo>
                  <a:cubicBezTo>
                    <a:pt x="3291" y="317"/>
                    <a:pt x="2968" y="448"/>
                    <a:pt x="2644" y="448"/>
                  </a:cubicBezTo>
                  <a:cubicBezTo>
                    <a:pt x="2320" y="448"/>
                    <a:pt x="1997" y="317"/>
                    <a:pt x="1760" y="55"/>
                  </a:cubicBezTo>
                  <a:cubicBezTo>
                    <a:pt x="1726" y="17"/>
                    <a:pt x="1683" y="0"/>
                    <a:pt x="1641"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63"/>
            <p:cNvSpPr/>
            <p:nvPr/>
          </p:nvSpPr>
          <p:spPr>
            <a:xfrm>
              <a:off x="5306300" y="3428525"/>
              <a:ext cx="347200" cy="345850"/>
            </a:xfrm>
            <a:custGeom>
              <a:rect b="b" l="l" r="r" t="t"/>
              <a:pathLst>
                <a:path extrusionOk="0" h="13834" w="13888">
                  <a:moveTo>
                    <a:pt x="5790" y="0"/>
                  </a:moveTo>
                  <a:cubicBezTo>
                    <a:pt x="5727" y="0"/>
                    <a:pt x="5667" y="38"/>
                    <a:pt x="5641" y="101"/>
                  </a:cubicBezTo>
                  <a:lnTo>
                    <a:pt x="45" y="13610"/>
                  </a:lnTo>
                  <a:cubicBezTo>
                    <a:pt x="0" y="13716"/>
                    <a:pt x="78" y="13834"/>
                    <a:pt x="193" y="13834"/>
                  </a:cubicBezTo>
                  <a:cubicBezTo>
                    <a:pt x="194" y="13834"/>
                    <a:pt x="194" y="13834"/>
                    <a:pt x="195" y="13834"/>
                  </a:cubicBezTo>
                  <a:cubicBezTo>
                    <a:pt x="216" y="13834"/>
                    <a:pt x="237" y="13829"/>
                    <a:pt x="257" y="13821"/>
                  </a:cubicBezTo>
                  <a:lnTo>
                    <a:pt x="13766" y="8225"/>
                  </a:lnTo>
                  <a:cubicBezTo>
                    <a:pt x="13848" y="8191"/>
                    <a:pt x="13888" y="8096"/>
                    <a:pt x="13854" y="8013"/>
                  </a:cubicBezTo>
                  <a:cubicBezTo>
                    <a:pt x="13828" y="7952"/>
                    <a:pt x="13768" y="7914"/>
                    <a:pt x="13705" y="7914"/>
                  </a:cubicBezTo>
                  <a:cubicBezTo>
                    <a:pt x="13684" y="7914"/>
                    <a:pt x="13662" y="7918"/>
                    <a:pt x="13642" y="7927"/>
                  </a:cubicBezTo>
                  <a:lnTo>
                    <a:pt x="493" y="13373"/>
                  </a:lnTo>
                  <a:lnTo>
                    <a:pt x="493" y="13373"/>
                  </a:lnTo>
                  <a:lnTo>
                    <a:pt x="5940" y="224"/>
                  </a:lnTo>
                  <a:cubicBezTo>
                    <a:pt x="5974" y="142"/>
                    <a:pt x="5935" y="47"/>
                    <a:pt x="5852" y="13"/>
                  </a:cubicBezTo>
                  <a:cubicBezTo>
                    <a:pt x="5832" y="4"/>
                    <a:pt x="5811" y="0"/>
                    <a:pt x="579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63"/>
            <p:cNvSpPr/>
            <p:nvPr/>
          </p:nvSpPr>
          <p:spPr>
            <a:xfrm>
              <a:off x="5306225" y="3766225"/>
              <a:ext cx="347275" cy="345875"/>
            </a:xfrm>
            <a:custGeom>
              <a:rect b="b" l="l" r="r" t="t"/>
              <a:pathLst>
                <a:path extrusionOk="0" h="13835" w="13891">
                  <a:moveTo>
                    <a:pt x="196" y="1"/>
                  </a:moveTo>
                  <a:cubicBezTo>
                    <a:pt x="88" y="1"/>
                    <a:pt x="1" y="114"/>
                    <a:pt x="49" y="226"/>
                  </a:cubicBezTo>
                  <a:lnTo>
                    <a:pt x="5644" y="13735"/>
                  </a:lnTo>
                  <a:cubicBezTo>
                    <a:pt x="5669" y="13796"/>
                    <a:pt x="5729" y="13835"/>
                    <a:pt x="5794" y="13835"/>
                  </a:cubicBezTo>
                  <a:cubicBezTo>
                    <a:pt x="5909" y="13835"/>
                    <a:pt x="5986" y="13718"/>
                    <a:pt x="5943" y="13611"/>
                  </a:cubicBezTo>
                  <a:lnTo>
                    <a:pt x="496" y="463"/>
                  </a:lnTo>
                  <a:lnTo>
                    <a:pt x="13646" y="5909"/>
                  </a:lnTo>
                  <a:cubicBezTo>
                    <a:pt x="13666" y="5918"/>
                    <a:pt x="13687" y="5922"/>
                    <a:pt x="13708" y="5922"/>
                  </a:cubicBezTo>
                  <a:cubicBezTo>
                    <a:pt x="13771" y="5922"/>
                    <a:pt x="13831" y="5884"/>
                    <a:pt x="13857" y="5821"/>
                  </a:cubicBezTo>
                  <a:cubicBezTo>
                    <a:pt x="13891" y="5739"/>
                    <a:pt x="13852" y="5644"/>
                    <a:pt x="13769" y="5610"/>
                  </a:cubicBezTo>
                  <a:lnTo>
                    <a:pt x="260" y="14"/>
                  </a:lnTo>
                  <a:cubicBezTo>
                    <a:pt x="238" y="5"/>
                    <a:pt x="217" y="1"/>
                    <a:pt x="19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63"/>
            <p:cNvSpPr/>
            <p:nvPr/>
          </p:nvSpPr>
          <p:spPr>
            <a:xfrm>
              <a:off x="4968825" y="3766250"/>
              <a:ext cx="347225" cy="345850"/>
            </a:xfrm>
            <a:custGeom>
              <a:rect b="b" l="l" r="r" t="t"/>
              <a:pathLst>
                <a:path extrusionOk="0" h="13834" w="13889">
                  <a:moveTo>
                    <a:pt x="13694" y="0"/>
                  </a:moveTo>
                  <a:cubicBezTo>
                    <a:pt x="13674" y="0"/>
                    <a:pt x="13653" y="4"/>
                    <a:pt x="13632" y="13"/>
                  </a:cubicBezTo>
                  <a:lnTo>
                    <a:pt x="122" y="5609"/>
                  </a:lnTo>
                  <a:cubicBezTo>
                    <a:pt x="39" y="5643"/>
                    <a:pt x="0" y="5738"/>
                    <a:pt x="34" y="5820"/>
                  </a:cubicBezTo>
                  <a:cubicBezTo>
                    <a:pt x="60" y="5883"/>
                    <a:pt x="120" y="5921"/>
                    <a:pt x="184" y="5921"/>
                  </a:cubicBezTo>
                  <a:cubicBezTo>
                    <a:pt x="204" y="5921"/>
                    <a:pt x="225" y="5917"/>
                    <a:pt x="245" y="5908"/>
                  </a:cubicBezTo>
                  <a:lnTo>
                    <a:pt x="13395" y="462"/>
                  </a:lnTo>
                  <a:lnTo>
                    <a:pt x="7948" y="13610"/>
                  </a:lnTo>
                  <a:cubicBezTo>
                    <a:pt x="7913" y="13693"/>
                    <a:pt x="7953" y="13788"/>
                    <a:pt x="8036" y="13821"/>
                  </a:cubicBezTo>
                  <a:cubicBezTo>
                    <a:pt x="8055" y="13830"/>
                    <a:pt x="8076" y="13834"/>
                    <a:pt x="8098" y="13834"/>
                  </a:cubicBezTo>
                  <a:cubicBezTo>
                    <a:pt x="8099" y="13834"/>
                    <a:pt x="8100" y="13834"/>
                    <a:pt x="8101" y="13834"/>
                  </a:cubicBezTo>
                  <a:cubicBezTo>
                    <a:pt x="8166" y="13834"/>
                    <a:pt x="8223" y="13794"/>
                    <a:pt x="8248" y="13734"/>
                  </a:cubicBezTo>
                  <a:lnTo>
                    <a:pt x="13842" y="225"/>
                  </a:lnTo>
                  <a:cubicBezTo>
                    <a:pt x="13889" y="113"/>
                    <a:pt x="13802" y="0"/>
                    <a:pt x="13694"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3"/>
            <p:cNvSpPr/>
            <p:nvPr/>
          </p:nvSpPr>
          <p:spPr>
            <a:xfrm>
              <a:off x="4968825" y="3428525"/>
              <a:ext cx="347175" cy="345850"/>
            </a:xfrm>
            <a:custGeom>
              <a:rect b="b" l="l" r="r" t="t"/>
              <a:pathLst>
                <a:path extrusionOk="0" h="13834" w="13887">
                  <a:moveTo>
                    <a:pt x="8098" y="0"/>
                  </a:moveTo>
                  <a:cubicBezTo>
                    <a:pt x="8077" y="0"/>
                    <a:pt x="8056" y="4"/>
                    <a:pt x="8036" y="13"/>
                  </a:cubicBezTo>
                  <a:cubicBezTo>
                    <a:pt x="7953" y="47"/>
                    <a:pt x="7914" y="142"/>
                    <a:pt x="7948" y="224"/>
                  </a:cubicBezTo>
                  <a:lnTo>
                    <a:pt x="13395" y="13373"/>
                  </a:lnTo>
                  <a:lnTo>
                    <a:pt x="13395" y="13373"/>
                  </a:lnTo>
                  <a:lnTo>
                    <a:pt x="246" y="7927"/>
                  </a:lnTo>
                  <a:cubicBezTo>
                    <a:pt x="226" y="7918"/>
                    <a:pt x="205" y="7914"/>
                    <a:pt x="184" y="7914"/>
                  </a:cubicBezTo>
                  <a:cubicBezTo>
                    <a:pt x="120" y="7914"/>
                    <a:pt x="60" y="7952"/>
                    <a:pt x="34" y="8014"/>
                  </a:cubicBezTo>
                  <a:cubicBezTo>
                    <a:pt x="0" y="8096"/>
                    <a:pt x="39" y="8191"/>
                    <a:pt x="122" y="8225"/>
                  </a:cubicBezTo>
                  <a:lnTo>
                    <a:pt x="13632" y="13821"/>
                  </a:lnTo>
                  <a:cubicBezTo>
                    <a:pt x="13651" y="13829"/>
                    <a:pt x="13673" y="13834"/>
                    <a:pt x="13694" y="13834"/>
                  </a:cubicBezTo>
                  <a:cubicBezTo>
                    <a:pt x="13808" y="13834"/>
                    <a:pt x="13887" y="13716"/>
                    <a:pt x="13844" y="13610"/>
                  </a:cubicBezTo>
                  <a:lnTo>
                    <a:pt x="8247" y="101"/>
                  </a:lnTo>
                  <a:cubicBezTo>
                    <a:pt x="8221" y="38"/>
                    <a:pt x="8161" y="0"/>
                    <a:pt x="8098"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64"/>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4"/>
          <p:cNvSpPr txBox="1"/>
          <p:nvPr>
            <p:ph type="title"/>
          </p:nvPr>
        </p:nvSpPr>
        <p:spPr>
          <a:xfrm>
            <a:off x="713250" y="551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Pull all data in a historical, political, and experiential context</a:t>
            </a:r>
            <a:endParaRPr sz="3100"/>
          </a:p>
        </p:txBody>
      </p:sp>
      <p:sp>
        <p:nvSpPr>
          <p:cNvPr id="802" name="Google Shape;802;p64"/>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803" name="Google Shape;803;p64"/>
          <p:cNvPicPr preferRelativeResize="0"/>
          <p:nvPr/>
        </p:nvPicPr>
        <p:blipFill>
          <a:blip r:embed="rId3">
            <a:alphaModFix/>
          </a:blip>
          <a:stretch>
            <a:fillRect/>
          </a:stretch>
        </p:blipFill>
        <p:spPr>
          <a:xfrm>
            <a:off x="6122544" y="1157301"/>
            <a:ext cx="2584657" cy="3304300"/>
          </a:xfrm>
          <a:prstGeom prst="rect">
            <a:avLst/>
          </a:prstGeom>
          <a:noFill/>
          <a:ln>
            <a:noFill/>
          </a:ln>
        </p:spPr>
      </p:pic>
      <p:pic>
        <p:nvPicPr>
          <p:cNvPr id="804" name="Google Shape;804;p64"/>
          <p:cNvPicPr preferRelativeResize="0"/>
          <p:nvPr/>
        </p:nvPicPr>
        <p:blipFill>
          <a:blip r:embed="rId4">
            <a:alphaModFix/>
          </a:blip>
          <a:stretch>
            <a:fillRect/>
          </a:stretch>
        </p:blipFill>
        <p:spPr>
          <a:xfrm>
            <a:off x="324700" y="1192519"/>
            <a:ext cx="4771025" cy="3233836"/>
          </a:xfrm>
          <a:prstGeom prst="rect">
            <a:avLst/>
          </a:prstGeom>
          <a:noFill/>
          <a:ln>
            <a:noFill/>
          </a:ln>
        </p:spPr>
      </p:pic>
      <p:sp>
        <p:nvSpPr>
          <p:cNvPr id="805" name="Google Shape;805;p64"/>
          <p:cNvSpPr txBox="1"/>
          <p:nvPr/>
        </p:nvSpPr>
        <p:spPr>
          <a:xfrm>
            <a:off x="324763" y="4428250"/>
            <a:ext cx="47709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Roboto"/>
                <a:ea typeface="Roboto"/>
                <a:cs typeface="Roboto"/>
                <a:sym typeface="Roboto"/>
              </a:rPr>
              <a:t>These calculations are based on data from The Covid Racial Data Tracker and the U.S. Census Bureau. Race categories may overlap with Hispanic/Latinx ethnicity. Rates are not age-adjusted and some rates are underestimated due to lack of reporting of race and ethnicity categories for COVID-19 deaths. </a:t>
            </a:r>
            <a:r>
              <a:rPr lang="en" sz="900" u="sng">
                <a:solidFill>
                  <a:schemeClr val="dk2"/>
                </a:solidFill>
                <a:latin typeface="Roboto"/>
                <a:ea typeface="Roboto"/>
                <a:cs typeface="Roboto"/>
                <a:sym typeface="Roboto"/>
                <a:hlinkClick r:id="rId5">
                  <a:extLst>
                    <a:ext uri="{A12FA001-AC4F-418D-AE19-62706E023703}">
                      <ahyp:hlinkClr val="tx"/>
                    </a:ext>
                  </a:extLst>
                </a:hlinkClick>
              </a:rPr>
              <a:t>https://covidtracking.com/race</a:t>
            </a:r>
            <a:endParaRPr sz="900">
              <a:solidFill>
                <a:schemeClr val="dk2"/>
              </a:solidFill>
            </a:endParaRPr>
          </a:p>
        </p:txBody>
      </p:sp>
      <p:sp>
        <p:nvSpPr>
          <p:cNvPr id="806" name="Google Shape;806;p64"/>
          <p:cNvSpPr txBox="1"/>
          <p:nvPr/>
        </p:nvSpPr>
        <p:spPr>
          <a:xfrm>
            <a:off x="6122550" y="4428250"/>
            <a:ext cx="26490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rPr>
              <a:t>Please explore more at Color of Change’s </a:t>
            </a:r>
            <a:r>
              <a:rPr lang="en" sz="900">
                <a:solidFill>
                  <a:schemeClr val="dk2"/>
                </a:solidFill>
                <a:latin typeface="Roboto"/>
                <a:ea typeface="Roboto"/>
                <a:cs typeface="Roboto"/>
                <a:sym typeface="Roboto"/>
              </a:rPr>
              <a:t>TELLING THE RIGHT STORY ON RACE DURING COVID-19</a:t>
            </a:r>
            <a:r>
              <a:rPr lang="en" sz="900">
                <a:solidFill>
                  <a:schemeClr val="dk2"/>
                </a:solidFill>
              </a:rPr>
              <a:t> at </a:t>
            </a:r>
            <a:r>
              <a:rPr lang="en" sz="900" u="sng">
                <a:solidFill>
                  <a:schemeClr val="hlink"/>
                </a:solidFill>
                <a:hlinkClick r:id="rId6"/>
              </a:rPr>
              <a:t>https://colorofchange.org/narrativepower/#book1</a:t>
            </a:r>
            <a:r>
              <a:rPr lang="en" sz="900"/>
              <a:t>  </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5"/>
          <p:cNvSpPr txBox="1"/>
          <p:nvPr>
            <p:ph type="title"/>
          </p:nvPr>
        </p:nvSpPr>
        <p:spPr>
          <a:xfrm>
            <a:off x="5662650" y="1687800"/>
            <a:ext cx="3338400" cy="176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Data Instruments in NYC</a:t>
            </a:r>
            <a:endParaRPr sz="5000"/>
          </a:p>
        </p:txBody>
      </p:sp>
      <p:sp>
        <p:nvSpPr>
          <p:cNvPr id="812" name="Google Shape;812;p65"/>
          <p:cNvSpPr/>
          <p:nvPr/>
        </p:nvSpPr>
        <p:spPr>
          <a:xfrm>
            <a:off x="5686850" y="3681093"/>
            <a:ext cx="14797" cy="35383"/>
          </a:xfrm>
          <a:custGeom>
            <a:rect b="b" l="l" r="r" t="t"/>
            <a:pathLst>
              <a:path extrusionOk="0" h="1116" w="414">
                <a:moveTo>
                  <a:pt x="134" y="0"/>
                </a:moveTo>
                <a:cubicBezTo>
                  <a:pt x="0" y="0"/>
                  <a:pt x="0" y="145"/>
                  <a:pt x="0" y="558"/>
                </a:cubicBezTo>
                <a:cubicBezTo>
                  <a:pt x="0" y="837"/>
                  <a:pt x="0" y="1116"/>
                  <a:pt x="134" y="1116"/>
                </a:cubicBezTo>
                <a:cubicBezTo>
                  <a:pt x="279" y="1116"/>
                  <a:pt x="413" y="837"/>
                  <a:pt x="413" y="558"/>
                </a:cubicBezTo>
                <a:cubicBezTo>
                  <a:pt x="413" y="279"/>
                  <a:pt x="279" y="0"/>
                  <a:pt x="134" y="0"/>
                </a:cubicBezTo>
                <a:close/>
              </a:path>
            </a:pathLst>
          </a:custGeom>
          <a:solidFill>
            <a:srgbClr val="2627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813" name="Google Shape;813;p65"/>
          <p:cNvSpPr/>
          <p:nvPr/>
        </p:nvSpPr>
        <p:spPr>
          <a:xfrm>
            <a:off x="5886264" y="3681093"/>
            <a:ext cx="14797" cy="35383"/>
          </a:xfrm>
          <a:custGeom>
            <a:rect b="b" l="l" r="r" t="t"/>
            <a:pathLst>
              <a:path extrusionOk="0" h="1116" w="414">
                <a:moveTo>
                  <a:pt x="135" y="0"/>
                </a:moveTo>
                <a:cubicBezTo>
                  <a:pt x="1" y="0"/>
                  <a:pt x="1" y="145"/>
                  <a:pt x="1" y="558"/>
                </a:cubicBezTo>
                <a:cubicBezTo>
                  <a:pt x="1" y="837"/>
                  <a:pt x="1" y="1116"/>
                  <a:pt x="135" y="1116"/>
                </a:cubicBezTo>
                <a:cubicBezTo>
                  <a:pt x="280" y="1116"/>
                  <a:pt x="414" y="837"/>
                  <a:pt x="414" y="558"/>
                </a:cubicBezTo>
                <a:cubicBezTo>
                  <a:pt x="414" y="279"/>
                  <a:pt x="280" y="0"/>
                  <a:pt x="135" y="0"/>
                </a:cubicBezTo>
                <a:close/>
              </a:path>
            </a:pathLst>
          </a:custGeom>
          <a:solidFill>
            <a:srgbClr val="2627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65"/>
          <p:cNvSpPr/>
          <p:nvPr/>
        </p:nvSpPr>
        <p:spPr>
          <a:xfrm>
            <a:off x="5305350" y="1659950"/>
            <a:ext cx="10350" cy="27900"/>
          </a:xfrm>
          <a:custGeom>
            <a:rect b="b" l="l" r="r" t="t"/>
            <a:pathLst>
              <a:path extrusionOk="0" h="1116" w="414">
                <a:moveTo>
                  <a:pt x="135" y="0"/>
                </a:moveTo>
                <a:cubicBezTo>
                  <a:pt x="1" y="0"/>
                  <a:pt x="1" y="145"/>
                  <a:pt x="1" y="558"/>
                </a:cubicBezTo>
                <a:cubicBezTo>
                  <a:pt x="1" y="837"/>
                  <a:pt x="1" y="1116"/>
                  <a:pt x="135" y="1116"/>
                </a:cubicBezTo>
                <a:cubicBezTo>
                  <a:pt x="280" y="1116"/>
                  <a:pt x="414" y="837"/>
                  <a:pt x="414" y="558"/>
                </a:cubicBezTo>
                <a:cubicBezTo>
                  <a:pt x="414" y="279"/>
                  <a:pt x="280" y="0"/>
                  <a:pt x="135" y="0"/>
                </a:cubicBezTo>
                <a:close/>
              </a:path>
            </a:pathLst>
          </a:custGeom>
          <a:solidFill>
            <a:srgbClr val="2627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65"/>
          <p:cNvSpPr/>
          <p:nvPr/>
        </p:nvSpPr>
        <p:spPr>
          <a:xfrm>
            <a:off x="4634000" y="3455700"/>
            <a:ext cx="1478536" cy="1566403"/>
          </a:xfrm>
          <a:custGeom>
            <a:rect b="b" l="l" r="r" t="t"/>
            <a:pathLst>
              <a:path extrusionOk="0" h="42187" w="42262">
                <a:moveTo>
                  <a:pt x="24272" y="9486"/>
                </a:moveTo>
                <a:cubicBezTo>
                  <a:pt x="24127" y="9486"/>
                  <a:pt x="24127" y="9486"/>
                  <a:pt x="23993" y="9620"/>
                </a:cubicBezTo>
                <a:cubicBezTo>
                  <a:pt x="24127" y="9620"/>
                  <a:pt x="24272" y="9620"/>
                  <a:pt x="24272" y="9486"/>
                </a:cubicBezTo>
                <a:close/>
                <a:moveTo>
                  <a:pt x="40588" y="9486"/>
                </a:moveTo>
                <a:cubicBezTo>
                  <a:pt x="40588" y="9620"/>
                  <a:pt x="40733" y="9620"/>
                  <a:pt x="40867" y="9620"/>
                </a:cubicBezTo>
                <a:cubicBezTo>
                  <a:pt x="40733" y="9486"/>
                  <a:pt x="40733" y="9486"/>
                  <a:pt x="40588" y="9486"/>
                </a:cubicBezTo>
                <a:close/>
                <a:moveTo>
                  <a:pt x="23993" y="9620"/>
                </a:moveTo>
                <a:cubicBezTo>
                  <a:pt x="23848" y="9620"/>
                  <a:pt x="23848" y="9620"/>
                  <a:pt x="23714" y="9765"/>
                </a:cubicBezTo>
                <a:cubicBezTo>
                  <a:pt x="23848" y="9765"/>
                  <a:pt x="23993" y="9765"/>
                  <a:pt x="23993" y="9620"/>
                </a:cubicBezTo>
                <a:close/>
                <a:moveTo>
                  <a:pt x="40867" y="9620"/>
                </a:moveTo>
                <a:cubicBezTo>
                  <a:pt x="40867" y="9765"/>
                  <a:pt x="41012" y="9765"/>
                  <a:pt x="41146" y="9765"/>
                </a:cubicBezTo>
                <a:cubicBezTo>
                  <a:pt x="41012" y="9620"/>
                  <a:pt x="41012" y="9620"/>
                  <a:pt x="40867" y="9620"/>
                </a:cubicBezTo>
                <a:close/>
                <a:moveTo>
                  <a:pt x="24406" y="9899"/>
                </a:moveTo>
                <a:lnTo>
                  <a:pt x="24375" y="9930"/>
                </a:lnTo>
                <a:lnTo>
                  <a:pt x="24375" y="9930"/>
                </a:lnTo>
                <a:cubicBezTo>
                  <a:pt x="24386" y="9920"/>
                  <a:pt x="24396" y="9910"/>
                  <a:pt x="24406" y="9899"/>
                </a:cubicBezTo>
                <a:close/>
                <a:moveTo>
                  <a:pt x="40454" y="9899"/>
                </a:moveTo>
                <a:lnTo>
                  <a:pt x="40454" y="9899"/>
                </a:lnTo>
                <a:cubicBezTo>
                  <a:pt x="40464" y="9910"/>
                  <a:pt x="40474" y="9920"/>
                  <a:pt x="40485" y="9930"/>
                </a:cubicBezTo>
                <a:lnTo>
                  <a:pt x="40485" y="9930"/>
                </a:lnTo>
                <a:lnTo>
                  <a:pt x="40454" y="9899"/>
                </a:lnTo>
                <a:close/>
                <a:moveTo>
                  <a:pt x="23714" y="9765"/>
                </a:moveTo>
                <a:cubicBezTo>
                  <a:pt x="23569" y="9899"/>
                  <a:pt x="23435" y="9899"/>
                  <a:pt x="23290" y="10044"/>
                </a:cubicBezTo>
                <a:cubicBezTo>
                  <a:pt x="23435" y="10044"/>
                  <a:pt x="23569" y="9899"/>
                  <a:pt x="23714" y="9765"/>
                </a:cubicBezTo>
                <a:close/>
                <a:moveTo>
                  <a:pt x="41146" y="9765"/>
                </a:moveTo>
                <a:cubicBezTo>
                  <a:pt x="41291" y="9899"/>
                  <a:pt x="41425" y="10044"/>
                  <a:pt x="41570" y="10044"/>
                </a:cubicBezTo>
                <a:cubicBezTo>
                  <a:pt x="41425" y="9899"/>
                  <a:pt x="41291" y="9899"/>
                  <a:pt x="41146" y="9765"/>
                </a:cubicBezTo>
                <a:close/>
                <a:moveTo>
                  <a:pt x="24375" y="9930"/>
                </a:moveTo>
                <a:lnTo>
                  <a:pt x="24375" y="9930"/>
                </a:lnTo>
                <a:cubicBezTo>
                  <a:pt x="24251" y="10045"/>
                  <a:pt x="24127" y="10054"/>
                  <a:pt x="24127" y="10178"/>
                </a:cubicBezTo>
                <a:lnTo>
                  <a:pt x="24375" y="9930"/>
                </a:lnTo>
                <a:close/>
                <a:moveTo>
                  <a:pt x="40485" y="9930"/>
                </a:moveTo>
                <a:lnTo>
                  <a:pt x="40733" y="10178"/>
                </a:lnTo>
                <a:cubicBezTo>
                  <a:pt x="40733" y="10054"/>
                  <a:pt x="40609" y="10045"/>
                  <a:pt x="40485" y="9930"/>
                </a:cubicBezTo>
                <a:close/>
                <a:moveTo>
                  <a:pt x="41572" y="10046"/>
                </a:moveTo>
                <a:lnTo>
                  <a:pt x="41849" y="10323"/>
                </a:lnTo>
                <a:cubicBezTo>
                  <a:pt x="42072" y="10430"/>
                  <a:pt x="42202" y="10544"/>
                  <a:pt x="42245" y="10586"/>
                </a:cubicBezTo>
                <a:lnTo>
                  <a:pt x="42245" y="10586"/>
                </a:lnTo>
                <a:lnTo>
                  <a:pt x="41982" y="10323"/>
                </a:lnTo>
                <a:cubicBezTo>
                  <a:pt x="41849" y="10323"/>
                  <a:pt x="41705" y="10179"/>
                  <a:pt x="41572" y="10046"/>
                </a:cubicBezTo>
                <a:close/>
                <a:moveTo>
                  <a:pt x="23288" y="10046"/>
                </a:moveTo>
                <a:lnTo>
                  <a:pt x="23288" y="10046"/>
                </a:lnTo>
                <a:cubicBezTo>
                  <a:pt x="23155" y="10179"/>
                  <a:pt x="23011" y="10323"/>
                  <a:pt x="22877" y="10323"/>
                </a:cubicBezTo>
                <a:cubicBezTo>
                  <a:pt x="22732" y="10457"/>
                  <a:pt x="22732" y="10602"/>
                  <a:pt x="22732" y="10602"/>
                </a:cubicBezTo>
                <a:cubicBezTo>
                  <a:pt x="22732" y="10602"/>
                  <a:pt x="22732" y="10457"/>
                  <a:pt x="23011" y="10323"/>
                </a:cubicBezTo>
                <a:lnTo>
                  <a:pt x="23288" y="10046"/>
                </a:lnTo>
                <a:close/>
                <a:moveTo>
                  <a:pt x="42245" y="10586"/>
                </a:moveTo>
                <a:lnTo>
                  <a:pt x="42261" y="10602"/>
                </a:lnTo>
                <a:cubicBezTo>
                  <a:pt x="42261" y="10602"/>
                  <a:pt x="42256" y="10596"/>
                  <a:pt x="42245" y="10586"/>
                </a:cubicBezTo>
                <a:close/>
                <a:moveTo>
                  <a:pt x="38780" y="0"/>
                </a:moveTo>
                <a:lnTo>
                  <a:pt x="38501" y="134"/>
                </a:lnTo>
                <a:lnTo>
                  <a:pt x="38635" y="0"/>
                </a:lnTo>
                <a:lnTo>
                  <a:pt x="38635" y="0"/>
                </a:lnTo>
                <a:cubicBezTo>
                  <a:pt x="38634" y="1"/>
                  <a:pt x="35990" y="971"/>
                  <a:pt x="34171" y="2790"/>
                </a:cubicBezTo>
                <a:cubicBezTo>
                  <a:pt x="33479" y="2645"/>
                  <a:pt x="32921" y="2511"/>
                  <a:pt x="32218" y="2511"/>
                </a:cubicBezTo>
                <a:cubicBezTo>
                  <a:pt x="31381" y="2511"/>
                  <a:pt x="30689" y="2645"/>
                  <a:pt x="29986" y="2924"/>
                </a:cubicBezTo>
                <a:cubicBezTo>
                  <a:pt x="28033" y="971"/>
                  <a:pt x="25389" y="1"/>
                  <a:pt x="25388" y="0"/>
                </a:cubicBezTo>
                <a:lnTo>
                  <a:pt x="25388" y="0"/>
                </a:lnTo>
                <a:lnTo>
                  <a:pt x="26080" y="6272"/>
                </a:lnTo>
                <a:cubicBezTo>
                  <a:pt x="26080" y="6551"/>
                  <a:pt x="25946" y="6696"/>
                  <a:pt x="25946" y="6975"/>
                </a:cubicBezTo>
                <a:cubicBezTo>
                  <a:pt x="25801" y="7533"/>
                  <a:pt x="25667" y="8091"/>
                  <a:pt x="25667" y="8649"/>
                </a:cubicBezTo>
                <a:lnTo>
                  <a:pt x="25667" y="9062"/>
                </a:lnTo>
                <a:cubicBezTo>
                  <a:pt x="25388" y="9062"/>
                  <a:pt x="25243" y="9062"/>
                  <a:pt x="24964" y="9207"/>
                </a:cubicBezTo>
                <a:cubicBezTo>
                  <a:pt x="24685" y="9207"/>
                  <a:pt x="24551" y="9341"/>
                  <a:pt x="24272" y="9486"/>
                </a:cubicBezTo>
                <a:cubicBezTo>
                  <a:pt x="24551" y="9486"/>
                  <a:pt x="24830" y="9341"/>
                  <a:pt x="24964" y="9341"/>
                </a:cubicBezTo>
                <a:cubicBezTo>
                  <a:pt x="25243" y="9207"/>
                  <a:pt x="25522" y="9207"/>
                  <a:pt x="25667" y="9207"/>
                </a:cubicBezTo>
                <a:cubicBezTo>
                  <a:pt x="25522" y="9207"/>
                  <a:pt x="25388" y="9341"/>
                  <a:pt x="25243" y="9341"/>
                </a:cubicBezTo>
                <a:cubicBezTo>
                  <a:pt x="25243" y="9341"/>
                  <a:pt x="25109" y="9486"/>
                  <a:pt x="24964" y="9486"/>
                </a:cubicBezTo>
                <a:lnTo>
                  <a:pt x="24830" y="9620"/>
                </a:lnTo>
                <a:cubicBezTo>
                  <a:pt x="24685" y="9765"/>
                  <a:pt x="24551" y="9899"/>
                  <a:pt x="24406" y="9899"/>
                </a:cubicBezTo>
                <a:cubicBezTo>
                  <a:pt x="24551" y="9899"/>
                  <a:pt x="24685" y="9765"/>
                  <a:pt x="24830" y="9765"/>
                </a:cubicBezTo>
                <a:cubicBezTo>
                  <a:pt x="24830" y="9620"/>
                  <a:pt x="24964" y="9620"/>
                  <a:pt x="25109" y="9620"/>
                </a:cubicBezTo>
                <a:cubicBezTo>
                  <a:pt x="25109" y="9486"/>
                  <a:pt x="25243" y="9486"/>
                  <a:pt x="25388" y="9486"/>
                </a:cubicBezTo>
                <a:cubicBezTo>
                  <a:pt x="25388" y="9341"/>
                  <a:pt x="25522" y="9341"/>
                  <a:pt x="25667" y="9341"/>
                </a:cubicBezTo>
                <a:cubicBezTo>
                  <a:pt x="25801" y="10323"/>
                  <a:pt x="26225" y="11160"/>
                  <a:pt x="26783" y="11852"/>
                </a:cubicBezTo>
                <a:lnTo>
                  <a:pt x="24830" y="13805"/>
                </a:lnTo>
                <a:cubicBezTo>
                  <a:pt x="24830" y="13805"/>
                  <a:pt x="10881" y="15479"/>
                  <a:pt x="10881" y="33055"/>
                </a:cubicBezTo>
                <a:lnTo>
                  <a:pt x="10881" y="38913"/>
                </a:lnTo>
                <a:cubicBezTo>
                  <a:pt x="9341" y="38501"/>
                  <a:pt x="7946" y="37798"/>
                  <a:pt x="6830" y="36682"/>
                </a:cubicBezTo>
                <a:cubicBezTo>
                  <a:pt x="4598" y="34729"/>
                  <a:pt x="3348" y="32218"/>
                  <a:pt x="3069" y="29294"/>
                </a:cubicBezTo>
                <a:cubicBezTo>
                  <a:pt x="2924" y="27196"/>
                  <a:pt x="3203" y="25243"/>
                  <a:pt x="4040" y="23569"/>
                </a:cubicBezTo>
                <a:cubicBezTo>
                  <a:pt x="5022" y="21482"/>
                  <a:pt x="6551" y="20366"/>
                  <a:pt x="8370" y="20221"/>
                </a:cubicBezTo>
                <a:cubicBezTo>
                  <a:pt x="8451" y="20182"/>
                  <a:pt x="8543" y="20166"/>
                  <a:pt x="8647" y="20166"/>
                </a:cubicBezTo>
                <a:cubicBezTo>
                  <a:pt x="8901" y="20166"/>
                  <a:pt x="9224" y="20264"/>
                  <a:pt x="9620" y="20366"/>
                </a:cubicBezTo>
                <a:cubicBezTo>
                  <a:pt x="10178" y="20500"/>
                  <a:pt x="10602" y="20500"/>
                  <a:pt x="10881" y="20500"/>
                </a:cubicBezTo>
                <a:cubicBezTo>
                  <a:pt x="11852" y="20366"/>
                  <a:pt x="12276" y="19808"/>
                  <a:pt x="12131" y="18826"/>
                </a:cubicBezTo>
                <a:cubicBezTo>
                  <a:pt x="12014" y="17732"/>
                  <a:pt x="11031" y="17270"/>
                  <a:pt x="9012" y="17270"/>
                </a:cubicBezTo>
                <a:cubicBezTo>
                  <a:pt x="8726" y="17270"/>
                  <a:pt x="8419" y="17280"/>
                  <a:pt x="8091" y="17298"/>
                </a:cubicBezTo>
                <a:cubicBezTo>
                  <a:pt x="5435" y="17577"/>
                  <a:pt x="3348" y="18972"/>
                  <a:pt x="1808" y="21761"/>
                </a:cubicBezTo>
                <a:cubicBezTo>
                  <a:pt x="558" y="23993"/>
                  <a:pt x="0" y="26638"/>
                  <a:pt x="134" y="29573"/>
                </a:cubicBezTo>
                <a:cubicBezTo>
                  <a:pt x="558" y="33479"/>
                  <a:pt x="2232" y="36682"/>
                  <a:pt x="5156" y="39192"/>
                </a:cubicBezTo>
                <a:cubicBezTo>
                  <a:pt x="6830" y="40587"/>
                  <a:pt x="8783" y="41424"/>
                  <a:pt x="10881" y="41982"/>
                </a:cubicBezTo>
                <a:lnTo>
                  <a:pt x="12131" y="42127"/>
                </a:lnTo>
                <a:cubicBezTo>
                  <a:pt x="12458" y="42172"/>
                  <a:pt x="14474" y="42187"/>
                  <a:pt x="17017" y="42187"/>
                </a:cubicBezTo>
                <a:cubicBezTo>
                  <a:pt x="22102" y="42187"/>
                  <a:pt x="29294" y="42127"/>
                  <a:pt x="29294" y="42127"/>
                </a:cubicBezTo>
                <a:cubicBezTo>
                  <a:pt x="29294" y="42127"/>
                  <a:pt x="29357" y="42132"/>
                  <a:pt x="29459" y="42132"/>
                </a:cubicBezTo>
                <a:cubicBezTo>
                  <a:pt x="29884" y="42132"/>
                  <a:pt x="30994" y="42045"/>
                  <a:pt x="31102" y="41145"/>
                </a:cubicBezTo>
                <a:cubicBezTo>
                  <a:pt x="31247" y="41145"/>
                  <a:pt x="31247" y="40866"/>
                  <a:pt x="31247" y="40732"/>
                </a:cubicBezTo>
                <a:cubicBezTo>
                  <a:pt x="31247" y="39833"/>
                  <a:pt x="29977" y="39745"/>
                  <a:pt x="29485" y="39745"/>
                </a:cubicBezTo>
                <a:cubicBezTo>
                  <a:pt x="29367" y="39745"/>
                  <a:pt x="29294" y="39750"/>
                  <a:pt x="29294" y="39750"/>
                </a:cubicBezTo>
                <a:lnTo>
                  <a:pt x="27754" y="39750"/>
                </a:lnTo>
                <a:cubicBezTo>
                  <a:pt x="27754" y="39750"/>
                  <a:pt x="29149" y="38501"/>
                  <a:pt x="29707" y="36827"/>
                </a:cubicBezTo>
                <a:lnTo>
                  <a:pt x="31247" y="39338"/>
                </a:lnTo>
                <a:cubicBezTo>
                  <a:pt x="31247" y="39338"/>
                  <a:pt x="32363" y="41569"/>
                  <a:pt x="32776" y="41982"/>
                </a:cubicBezTo>
                <a:cubicBezTo>
                  <a:pt x="32879" y="42085"/>
                  <a:pt x="33257" y="42183"/>
                  <a:pt x="33719" y="42183"/>
                </a:cubicBezTo>
                <a:cubicBezTo>
                  <a:pt x="33909" y="42183"/>
                  <a:pt x="34112" y="42166"/>
                  <a:pt x="34316" y="42127"/>
                </a:cubicBezTo>
                <a:cubicBezTo>
                  <a:pt x="35711" y="42127"/>
                  <a:pt x="36403" y="41424"/>
                  <a:pt x="36403" y="40308"/>
                </a:cubicBezTo>
                <a:cubicBezTo>
                  <a:pt x="36403" y="39338"/>
                  <a:pt x="35566" y="38634"/>
                  <a:pt x="34595" y="38501"/>
                </a:cubicBezTo>
                <a:lnTo>
                  <a:pt x="34450" y="38501"/>
                </a:lnTo>
                <a:lnTo>
                  <a:pt x="33892" y="26783"/>
                </a:lnTo>
                <a:cubicBezTo>
                  <a:pt x="33892" y="26783"/>
                  <a:pt x="37943" y="20500"/>
                  <a:pt x="36961" y="12834"/>
                </a:cubicBezTo>
                <a:lnTo>
                  <a:pt x="36961" y="12689"/>
                </a:lnTo>
                <a:cubicBezTo>
                  <a:pt x="37943" y="11718"/>
                  <a:pt x="38501" y="10602"/>
                  <a:pt x="38635" y="9207"/>
                </a:cubicBezTo>
                <a:lnTo>
                  <a:pt x="38914" y="9207"/>
                </a:lnTo>
                <a:cubicBezTo>
                  <a:pt x="39193" y="9341"/>
                  <a:pt x="39338" y="9341"/>
                  <a:pt x="39472" y="9486"/>
                </a:cubicBezTo>
                <a:cubicBezTo>
                  <a:pt x="39617" y="9486"/>
                  <a:pt x="39751" y="9486"/>
                  <a:pt x="39751" y="9620"/>
                </a:cubicBezTo>
                <a:cubicBezTo>
                  <a:pt x="39896" y="9620"/>
                  <a:pt x="40030" y="9620"/>
                  <a:pt x="40030" y="9765"/>
                </a:cubicBezTo>
                <a:cubicBezTo>
                  <a:pt x="40175" y="9765"/>
                  <a:pt x="40309" y="9899"/>
                  <a:pt x="40454" y="9899"/>
                </a:cubicBezTo>
                <a:cubicBezTo>
                  <a:pt x="40309" y="9765"/>
                  <a:pt x="40175" y="9765"/>
                  <a:pt x="40030" y="9620"/>
                </a:cubicBezTo>
                <a:lnTo>
                  <a:pt x="39896" y="9486"/>
                </a:lnTo>
                <a:cubicBezTo>
                  <a:pt x="39751" y="9486"/>
                  <a:pt x="39617" y="9341"/>
                  <a:pt x="39617" y="9341"/>
                </a:cubicBezTo>
                <a:cubicBezTo>
                  <a:pt x="39338" y="9207"/>
                  <a:pt x="39193" y="9207"/>
                  <a:pt x="38914" y="9062"/>
                </a:cubicBezTo>
                <a:lnTo>
                  <a:pt x="39059" y="9062"/>
                </a:lnTo>
                <a:cubicBezTo>
                  <a:pt x="39338" y="9207"/>
                  <a:pt x="39617" y="9207"/>
                  <a:pt x="39896" y="9341"/>
                </a:cubicBezTo>
                <a:cubicBezTo>
                  <a:pt x="40030" y="9341"/>
                  <a:pt x="40309" y="9486"/>
                  <a:pt x="40588" y="9486"/>
                </a:cubicBezTo>
                <a:cubicBezTo>
                  <a:pt x="40309" y="9341"/>
                  <a:pt x="40175" y="9207"/>
                  <a:pt x="39896" y="9207"/>
                </a:cubicBezTo>
                <a:cubicBezTo>
                  <a:pt x="39617" y="9062"/>
                  <a:pt x="39338" y="9062"/>
                  <a:pt x="39193" y="8928"/>
                </a:cubicBezTo>
                <a:lnTo>
                  <a:pt x="38635" y="8928"/>
                </a:lnTo>
                <a:cubicBezTo>
                  <a:pt x="38635" y="8783"/>
                  <a:pt x="38780" y="8783"/>
                  <a:pt x="38780" y="8649"/>
                </a:cubicBezTo>
                <a:cubicBezTo>
                  <a:pt x="38780" y="7667"/>
                  <a:pt x="38501" y="6830"/>
                  <a:pt x="38077" y="5993"/>
                </a:cubicBezTo>
                <a:lnTo>
                  <a:pt x="3878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65"/>
          <p:cNvSpPr/>
          <p:nvPr/>
        </p:nvSpPr>
        <p:spPr>
          <a:xfrm>
            <a:off x="5624509" y="3708336"/>
            <a:ext cx="83194" cy="63121"/>
          </a:xfrm>
          <a:custGeom>
            <a:rect b="b" l="l" r="r" t="t"/>
            <a:pathLst>
              <a:path extrusionOk="0" h="1700" w="2378">
                <a:moveTo>
                  <a:pt x="994" y="0"/>
                </a:moveTo>
                <a:cubicBezTo>
                  <a:pt x="422" y="0"/>
                  <a:pt x="0" y="361"/>
                  <a:pt x="0" y="729"/>
                </a:cubicBezTo>
                <a:cubicBezTo>
                  <a:pt x="0" y="1287"/>
                  <a:pt x="558" y="1700"/>
                  <a:pt x="1116" y="1700"/>
                </a:cubicBezTo>
                <a:cubicBezTo>
                  <a:pt x="1819" y="1700"/>
                  <a:pt x="2377" y="1287"/>
                  <a:pt x="2377" y="863"/>
                </a:cubicBezTo>
                <a:cubicBezTo>
                  <a:pt x="2377" y="450"/>
                  <a:pt x="1819" y="26"/>
                  <a:pt x="1261" y="26"/>
                </a:cubicBezTo>
                <a:cubicBezTo>
                  <a:pt x="1169" y="9"/>
                  <a:pt x="1080" y="0"/>
                  <a:pt x="994" y="0"/>
                </a:cubicBezTo>
                <a:close/>
              </a:path>
            </a:pathLst>
          </a:custGeom>
          <a:solidFill>
            <a:srgbClr val="F1A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65"/>
          <p:cNvSpPr/>
          <p:nvPr/>
        </p:nvSpPr>
        <p:spPr>
          <a:xfrm>
            <a:off x="5819693" y="3708336"/>
            <a:ext cx="83194" cy="63121"/>
          </a:xfrm>
          <a:custGeom>
            <a:rect b="b" l="l" r="r" t="t"/>
            <a:pathLst>
              <a:path extrusionOk="0" h="1700" w="2378">
                <a:moveTo>
                  <a:pt x="994" y="0"/>
                </a:moveTo>
                <a:cubicBezTo>
                  <a:pt x="422" y="0"/>
                  <a:pt x="1" y="361"/>
                  <a:pt x="1" y="729"/>
                </a:cubicBezTo>
                <a:cubicBezTo>
                  <a:pt x="1" y="1287"/>
                  <a:pt x="559" y="1700"/>
                  <a:pt x="1117" y="1700"/>
                </a:cubicBezTo>
                <a:cubicBezTo>
                  <a:pt x="1820" y="1700"/>
                  <a:pt x="2378" y="1287"/>
                  <a:pt x="2378" y="863"/>
                </a:cubicBezTo>
                <a:cubicBezTo>
                  <a:pt x="2378" y="450"/>
                  <a:pt x="1820" y="26"/>
                  <a:pt x="1262" y="26"/>
                </a:cubicBezTo>
                <a:cubicBezTo>
                  <a:pt x="1170" y="9"/>
                  <a:pt x="1080" y="0"/>
                  <a:pt x="994" y="0"/>
                </a:cubicBezTo>
                <a:close/>
              </a:path>
            </a:pathLst>
          </a:custGeom>
          <a:solidFill>
            <a:srgbClr val="F1A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5"/>
          <p:cNvSpPr/>
          <p:nvPr/>
        </p:nvSpPr>
        <p:spPr>
          <a:xfrm>
            <a:off x="5746714" y="3792140"/>
            <a:ext cx="39043" cy="36499"/>
          </a:xfrm>
          <a:custGeom>
            <a:rect b="b" l="l" r="r" t="t"/>
            <a:pathLst>
              <a:path extrusionOk="0" h="983" w="1116">
                <a:moveTo>
                  <a:pt x="558" y="1"/>
                </a:moveTo>
                <a:cubicBezTo>
                  <a:pt x="279" y="1"/>
                  <a:pt x="134" y="146"/>
                  <a:pt x="0" y="146"/>
                </a:cubicBezTo>
                <a:lnTo>
                  <a:pt x="0" y="280"/>
                </a:lnTo>
                <a:cubicBezTo>
                  <a:pt x="0" y="425"/>
                  <a:pt x="413" y="983"/>
                  <a:pt x="558" y="983"/>
                </a:cubicBezTo>
                <a:cubicBezTo>
                  <a:pt x="692" y="983"/>
                  <a:pt x="1116" y="425"/>
                  <a:pt x="1116" y="280"/>
                </a:cubicBezTo>
                <a:lnTo>
                  <a:pt x="1116" y="146"/>
                </a:lnTo>
                <a:lnTo>
                  <a:pt x="971" y="146"/>
                </a:lnTo>
                <a:cubicBezTo>
                  <a:pt x="971" y="1"/>
                  <a:pt x="837" y="1"/>
                  <a:pt x="558" y="1"/>
                </a:cubicBezTo>
                <a:close/>
              </a:path>
            </a:pathLst>
          </a:custGeom>
          <a:solidFill>
            <a:srgbClr val="CA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9" name="Google Shape;819;p65"/>
          <p:cNvGrpSpPr/>
          <p:nvPr/>
        </p:nvGrpSpPr>
        <p:grpSpPr>
          <a:xfrm>
            <a:off x="169850" y="84957"/>
            <a:ext cx="1309965" cy="1075601"/>
            <a:chOff x="2703975" y="2073025"/>
            <a:chExt cx="862500" cy="789200"/>
          </a:xfrm>
        </p:grpSpPr>
        <p:sp>
          <p:nvSpPr>
            <p:cNvPr id="820" name="Google Shape;820;p65"/>
            <p:cNvSpPr/>
            <p:nvPr/>
          </p:nvSpPr>
          <p:spPr>
            <a:xfrm>
              <a:off x="2703975" y="2073025"/>
              <a:ext cx="789200" cy="789200"/>
            </a:xfrm>
            <a:custGeom>
              <a:rect b="b" l="l" r="r" t="t"/>
              <a:pathLst>
                <a:path extrusionOk="0" h="31568" w="31568">
                  <a:moveTo>
                    <a:pt x="15858" y="0"/>
                  </a:moveTo>
                  <a:cubicBezTo>
                    <a:pt x="7085" y="0"/>
                    <a:pt x="0" y="6925"/>
                    <a:pt x="0" y="15710"/>
                  </a:cubicBezTo>
                  <a:cubicBezTo>
                    <a:pt x="0" y="24483"/>
                    <a:pt x="7085" y="31568"/>
                    <a:pt x="15858" y="31568"/>
                  </a:cubicBezTo>
                  <a:cubicBezTo>
                    <a:pt x="24483" y="31568"/>
                    <a:pt x="31567" y="24483"/>
                    <a:pt x="31567" y="15710"/>
                  </a:cubicBezTo>
                  <a:cubicBezTo>
                    <a:pt x="31567" y="6925"/>
                    <a:pt x="24483" y="0"/>
                    <a:pt x="15858" y="0"/>
                  </a:cubicBezTo>
                  <a:close/>
                </a:path>
              </a:pathLst>
            </a:custGeom>
            <a:solidFill>
              <a:srgbClr val="F2AC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65"/>
            <p:cNvSpPr/>
            <p:nvPr/>
          </p:nvSpPr>
          <p:spPr>
            <a:xfrm>
              <a:off x="2892475" y="2096125"/>
              <a:ext cx="600700" cy="766100"/>
            </a:xfrm>
            <a:custGeom>
              <a:rect b="b" l="l" r="r" t="t"/>
              <a:pathLst>
                <a:path extrusionOk="0" h="30644" w="24028">
                  <a:moveTo>
                    <a:pt x="13554" y="0"/>
                  </a:moveTo>
                  <a:cubicBezTo>
                    <a:pt x="18175" y="2773"/>
                    <a:pt x="21107" y="7701"/>
                    <a:pt x="21107" y="13394"/>
                  </a:cubicBezTo>
                  <a:cubicBezTo>
                    <a:pt x="21107" y="22179"/>
                    <a:pt x="14170" y="29103"/>
                    <a:pt x="5398" y="29103"/>
                  </a:cubicBezTo>
                  <a:cubicBezTo>
                    <a:pt x="3549" y="29103"/>
                    <a:pt x="1701" y="28795"/>
                    <a:pt x="1" y="28179"/>
                  </a:cubicBezTo>
                  <a:lnTo>
                    <a:pt x="1" y="28179"/>
                  </a:lnTo>
                  <a:cubicBezTo>
                    <a:pt x="2317" y="29719"/>
                    <a:pt x="5090" y="30496"/>
                    <a:pt x="7862" y="30644"/>
                  </a:cubicBezTo>
                  <a:lnTo>
                    <a:pt x="8318" y="30644"/>
                  </a:lnTo>
                  <a:cubicBezTo>
                    <a:pt x="16943" y="30644"/>
                    <a:pt x="24027" y="23559"/>
                    <a:pt x="24027" y="14786"/>
                  </a:cubicBezTo>
                  <a:lnTo>
                    <a:pt x="24027" y="14626"/>
                  </a:lnTo>
                  <a:lnTo>
                    <a:pt x="24027" y="14478"/>
                  </a:lnTo>
                  <a:lnTo>
                    <a:pt x="24027" y="14318"/>
                  </a:lnTo>
                  <a:lnTo>
                    <a:pt x="24027" y="14170"/>
                  </a:lnTo>
                  <a:cubicBezTo>
                    <a:pt x="24027" y="12777"/>
                    <a:pt x="23719" y="11397"/>
                    <a:pt x="23411" y="10165"/>
                  </a:cubicBezTo>
                  <a:lnTo>
                    <a:pt x="23411" y="10005"/>
                  </a:lnTo>
                  <a:cubicBezTo>
                    <a:pt x="21871" y="5237"/>
                    <a:pt x="18175" y="1540"/>
                    <a:pt x="13554" y="0"/>
                  </a:cubicBezTo>
                  <a:close/>
                </a:path>
              </a:pathLst>
            </a:custGeom>
            <a:solidFill>
              <a:srgbClr val="FA9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5"/>
            <p:cNvSpPr/>
            <p:nvPr/>
          </p:nvSpPr>
          <p:spPr>
            <a:xfrm>
              <a:off x="2888775" y="2596675"/>
              <a:ext cx="88450" cy="92425"/>
            </a:xfrm>
            <a:custGeom>
              <a:rect b="b" l="l" r="r" t="t"/>
              <a:pathLst>
                <a:path extrusionOk="0" h="3697" w="3538">
                  <a:moveTo>
                    <a:pt x="1689" y="0"/>
                  </a:moveTo>
                  <a:cubicBezTo>
                    <a:pt x="765" y="0"/>
                    <a:pt x="1" y="764"/>
                    <a:pt x="1" y="1849"/>
                  </a:cubicBezTo>
                  <a:cubicBezTo>
                    <a:pt x="1" y="2773"/>
                    <a:pt x="765" y="3697"/>
                    <a:pt x="1689" y="3697"/>
                  </a:cubicBezTo>
                  <a:cubicBezTo>
                    <a:pt x="2773" y="3697"/>
                    <a:pt x="3537" y="2773"/>
                    <a:pt x="3537" y="1849"/>
                  </a:cubicBezTo>
                  <a:cubicBezTo>
                    <a:pt x="3537" y="764"/>
                    <a:pt x="2773" y="0"/>
                    <a:pt x="1689" y="0"/>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65"/>
            <p:cNvSpPr/>
            <p:nvPr/>
          </p:nvSpPr>
          <p:spPr>
            <a:xfrm>
              <a:off x="2969500" y="2731275"/>
              <a:ext cx="46225" cy="50250"/>
            </a:xfrm>
            <a:custGeom>
              <a:rect b="b" l="l" r="r" t="t"/>
              <a:pathLst>
                <a:path extrusionOk="0" h="2010" w="1849">
                  <a:moveTo>
                    <a:pt x="924" y="1"/>
                  </a:moveTo>
                  <a:cubicBezTo>
                    <a:pt x="308" y="1"/>
                    <a:pt x="0" y="469"/>
                    <a:pt x="0" y="925"/>
                  </a:cubicBezTo>
                  <a:cubicBezTo>
                    <a:pt x="0" y="1541"/>
                    <a:pt x="308" y="2009"/>
                    <a:pt x="924" y="2009"/>
                  </a:cubicBezTo>
                  <a:cubicBezTo>
                    <a:pt x="1392" y="2009"/>
                    <a:pt x="1848" y="1541"/>
                    <a:pt x="1848" y="925"/>
                  </a:cubicBezTo>
                  <a:cubicBezTo>
                    <a:pt x="1848" y="469"/>
                    <a:pt x="1392" y="1"/>
                    <a:pt x="924"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65"/>
            <p:cNvSpPr/>
            <p:nvPr/>
          </p:nvSpPr>
          <p:spPr>
            <a:xfrm>
              <a:off x="2969500" y="2173125"/>
              <a:ext cx="46225" cy="46225"/>
            </a:xfrm>
            <a:custGeom>
              <a:rect b="b" l="l" r="r" t="t"/>
              <a:pathLst>
                <a:path extrusionOk="0" h="1849" w="1849">
                  <a:moveTo>
                    <a:pt x="924" y="1"/>
                  </a:moveTo>
                  <a:cubicBezTo>
                    <a:pt x="308" y="1"/>
                    <a:pt x="0" y="309"/>
                    <a:pt x="0" y="925"/>
                  </a:cubicBezTo>
                  <a:cubicBezTo>
                    <a:pt x="0" y="1381"/>
                    <a:pt x="308" y="1849"/>
                    <a:pt x="924" y="1849"/>
                  </a:cubicBezTo>
                  <a:cubicBezTo>
                    <a:pt x="1392" y="1849"/>
                    <a:pt x="1848" y="1381"/>
                    <a:pt x="1848" y="925"/>
                  </a:cubicBezTo>
                  <a:cubicBezTo>
                    <a:pt x="1848" y="309"/>
                    <a:pt x="1392" y="1"/>
                    <a:pt x="924"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65"/>
            <p:cNvSpPr/>
            <p:nvPr/>
          </p:nvSpPr>
          <p:spPr>
            <a:xfrm>
              <a:off x="2800075" y="2492550"/>
              <a:ext cx="46225" cy="46250"/>
            </a:xfrm>
            <a:custGeom>
              <a:rect b="b" l="l" r="r" t="t"/>
              <a:pathLst>
                <a:path extrusionOk="0" h="1850" w="1849">
                  <a:moveTo>
                    <a:pt x="925" y="1"/>
                  </a:moveTo>
                  <a:cubicBezTo>
                    <a:pt x="469" y="1"/>
                    <a:pt x="0" y="469"/>
                    <a:pt x="0" y="925"/>
                  </a:cubicBezTo>
                  <a:cubicBezTo>
                    <a:pt x="0" y="1393"/>
                    <a:pt x="469" y="1849"/>
                    <a:pt x="925" y="1849"/>
                  </a:cubicBezTo>
                  <a:cubicBezTo>
                    <a:pt x="1393" y="1849"/>
                    <a:pt x="1849" y="1393"/>
                    <a:pt x="1849" y="925"/>
                  </a:cubicBezTo>
                  <a:cubicBezTo>
                    <a:pt x="1849" y="469"/>
                    <a:pt x="1393" y="1"/>
                    <a:pt x="925"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65"/>
            <p:cNvSpPr/>
            <p:nvPr/>
          </p:nvSpPr>
          <p:spPr>
            <a:xfrm>
              <a:off x="3015700" y="2673675"/>
              <a:ext cx="23125" cy="26825"/>
            </a:xfrm>
            <a:custGeom>
              <a:rect b="b" l="l" r="r" t="t"/>
              <a:pathLst>
                <a:path extrusionOk="0" h="1073" w="925">
                  <a:moveTo>
                    <a:pt x="469" y="1"/>
                  </a:moveTo>
                  <a:cubicBezTo>
                    <a:pt x="161" y="1"/>
                    <a:pt x="0" y="309"/>
                    <a:pt x="0" y="617"/>
                  </a:cubicBezTo>
                  <a:cubicBezTo>
                    <a:pt x="0" y="765"/>
                    <a:pt x="161" y="1073"/>
                    <a:pt x="469" y="1073"/>
                  </a:cubicBezTo>
                  <a:cubicBezTo>
                    <a:pt x="777" y="1073"/>
                    <a:pt x="924" y="765"/>
                    <a:pt x="924" y="617"/>
                  </a:cubicBezTo>
                  <a:cubicBezTo>
                    <a:pt x="924" y="309"/>
                    <a:pt x="777" y="1"/>
                    <a:pt x="469"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65"/>
            <p:cNvSpPr/>
            <p:nvPr/>
          </p:nvSpPr>
          <p:spPr>
            <a:xfrm>
              <a:off x="2827175" y="2346250"/>
              <a:ext cx="11425" cy="11725"/>
            </a:xfrm>
            <a:custGeom>
              <a:rect b="b" l="l" r="r" t="t"/>
              <a:pathLst>
                <a:path extrusionOk="0" h="469" w="457">
                  <a:moveTo>
                    <a:pt x="309" y="0"/>
                  </a:moveTo>
                  <a:cubicBezTo>
                    <a:pt x="149" y="0"/>
                    <a:pt x="1" y="160"/>
                    <a:pt x="1" y="308"/>
                  </a:cubicBezTo>
                  <a:cubicBezTo>
                    <a:pt x="1" y="468"/>
                    <a:pt x="149" y="468"/>
                    <a:pt x="309" y="468"/>
                  </a:cubicBezTo>
                  <a:cubicBezTo>
                    <a:pt x="457" y="468"/>
                    <a:pt x="457" y="468"/>
                    <a:pt x="457" y="308"/>
                  </a:cubicBezTo>
                  <a:cubicBezTo>
                    <a:pt x="457" y="160"/>
                    <a:pt x="457" y="0"/>
                    <a:pt x="309" y="0"/>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5"/>
            <p:cNvSpPr/>
            <p:nvPr/>
          </p:nvSpPr>
          <p:spPr>
            <a:xfrm>
              <a:off x="2784675" y="2458050"/>
              <a:ext cx="11725" cy="15425"/>
            </a:xfrm>
            <a:custGeom>
              <a:rect b="b" l="l" r="r" t="t"/>
              <a:pathLst>
                <a:path extrusionOk="0" h="617" w="469">
                  <a:moveTo>
                    <a:pt x="308" y="1"/>
                  </a:moveTo>
                  <a:cubicBezTo>
                    <a:pt x="161" y="1"/>
                    <a:pt x="0" y="149"/>
                    <a:pt x="0" y="309"/>
                  </a:cubicBezTo>
                  <a:cubicBezTo>
                    <a:pt x="0" y="457"/>
                    <a:pt x="161" y="617"/>
                    <a:pt x="308" y="617"/>
                  </a:cubicBezTo>
                  <a:cubicBezTo>
                    <a:pt x="469" y="617"/>
                    <a:pt x="469" y="457"/>
                    <a:pt x="469" y="309"/>
                  </a:cubicBezTo>
                  <a:cubicBezTo>
                    <a:pt x="469" y="149"/>
                    <a:pt x="469" y="1"/>
                    <a:pt x="308"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65"/>
            <p:cNvSpPr/>
            <p:nvPr/>
          </p:nvSpPr>
          <p:spPr>
            <a:xfrm>
              <a:off x="3035100" y="2635175"/>
              <a:ext cx="11425" cy="11425"/>
            </a:xfrm>
            <a:custGeom>
              <a:rect b="b" l="l" r="r" t="t"/>
              <a:pathLst>
                <a:path extrusionOk="0" h="457" w="457">
                  <a:moveTo>
                    <a:pt x="148" y="1"/>
                  </a:moveTo>
                  <a:cubicBezTo>
                    <a:pt x="1" y="1"/>
                    <a:pt x="1" y="149"/>
                    <a:pt x="1" y="309"/>
                  </a:cubicBezTo>
                  <a:cubicBezTo>
                    <a:pt x="1" y="457"/>
                    <a:pt x="1" y="457"/>
                    <a:pt x="148" y="457"/>
                  </a:cubicBezTo>
                  <a:cubicBezTo>
                    <a:pt x="309" y="457"/>
                    <a:pt x="457" y="457"/>
                    <a:pt x="457" y="309"/>
                  </a:cubicBezTo>
                  <a:cubicBezTo>
                    <a:pt x="457" y="149"/>
                    <a:pt x="309" y="1"/>
                    <a:pt x="148"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65"/>
            <p:cNvSpPr/>
            <p:nvPr/>
          </p:nvSpPr>
          <p:spPr>
            <a:xfrm>
              <a:off x="3038800" y="2792900"/>
              <a:ext cx="15425" cy="11725"/>
            </a:xfrm>
            <a:custGeom>
              <a:rect b="b" l="l" r="r" t="t"/>
              <a:pathLst>
                <a:path extrusionOk="0" h="469" w="617">
                  <a:moveTo>
                    <a:pt x="309" y="0"/>
                  </a:moveTo>
                  <a:cubicBezTo>
                    <a:pt x="161" y="0"/>
                    <a:pt x="0" y="160"/>
                    <a:pt x="0" y="308"/>
                  </a:cubicBezTo>
                  <a:cubicBezTo>
                    <a:pt x="0" y="308"/>
                    <a:pt x="161" y="468"/>
                    <a:pt x="309" y="468"/>
                  </a:cubicBezTo>
                  <a:cubicBezTo>
                    <a:pt x="469" y="468"/>
                    <a:pt x="617" y="308"/>
                    <a:pt x="617" y="308"/>
                  </a:cubicBezTo>
                  <a:cubicBezTo>
                    <a:pt x="617" y="160"/>
                    <a:pt x="469" y="0"/>
                    <a:pt x="309" y="0"/>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65"/>
            <p:cNvSpPr/>
            <p:nvPr/>
          </p:nvSpPr>
          <p:spPr>
            <a:xfrm>
              <a:off x="3089000" y="2146025"/>
              <a:ext cx="11425" cy="11725"/>
            </a:xfrm>
            <a:custGeom>
              <a:rect b="b" l="l" r="r" t="t"/>
              <a:pathLst>
                <a:path extrusionOk="0" h="469" w="457">
                  <a:moveTo>
                    <a:pt x="149" y="0"/>
                  </a:moveTo>
                  <a:cubicBezTo>
                    <a:pt x="1" y="0"/>
                    <a:pt x="1" y="0"/>
                    <a:pt x="1" y="160"/>
                  </a:cubicBezTo>
                  <a:cubicBezTo>
                    <a:pt x="1" y="308"/>
                    <a:pt x="1" y="468"/>
                    <a:pt x="149" y="468"/>
                  </a:cubicBezTo>
                  <a:cubicBezTo>
                    <a:pt x="309" y="468"/>
                    <a:pt x="457" y="308"/>
                    <a:pt x="457" y="160"/>
                  </a:cubicBezTo>
                  <a:cubicBezTo>
                    <a:pt x="457" y="0"/>
                    <a:pt x="309" y="0"/>
                    <a:pt x="149" y="0"/>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65"/>
            <p:cNvSpPr/>
            <p:nvPr/>
          </p:nvSpPr>
          <p:spPr>
            <a:xfrm>
              <a:off x="2873375" y="2199925"/>
              <a:ext cx="26825" cy="27125"/>
            </a:xfrm>
            <a:custGeom>
              <a:rect b="b" l="l" r="r" t="t"/>
              <a:pathLst>
                <a:path extrusionOk="0" h="1085" w="1073">
                  <a:moveTo>
                    <a:pt x="617" y="1"/>
                  </a:moveTo>
                  <a:cubicBezTo>
                    <a:pt x="309" y="1"/>
                    <a:pt x="1" y="309"/>
                    <a:pt x="1" y="469"/>
                  </a:cubicBezTo>
                  <a:cubicBezTo>
                    <a:pt x="1" y="777"/>
                    <a:pt x="309" y="1085"/>
                    <a:pt x="617" y="1085"/>
                  </a:cubicBezTo>
                  <a:cubicBezTo>
                    <a:pt x="765" y="1085"/>
                    <a:pt x="1073" y="777"/>
                    <a:pt x="1073" y="469"/>
                  </a:cubicBezTo>
                  <a:cubicBezTo>
                    <a:pt x="1073" y="309"/>
                    <a:pt x="765" y="1"/>
                    <a:pt x="617" y="1"/>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65"/>
            <p:cNvSpPr/>
            <p:nvPr/>
          </p:nvSpPr>
          <p:spPr>
            <a:xfrm>
              <a:off x="2796375" y="2581275"/>
              <a:ext cx="26825" cy="26825"/>
            </a:xfrm>
            <a:custGeom>
              <a:rect b="b" l="l" r="r" t="t"/>
              <a:pathLst>
                <a:path extrusionOk="0" h="1073" w="1073">
                  <a:moveTo>
                    <a:pt x="617" y="0"/>
                  </a:moveTo>
                  <a:cubicBezTo>
                    <a:pt x="309" y="0"/>
                    <a:pt x="1" y="308"/>
                    <a:pt x="1" y="616"/>
                  </a:cubicBezTo>
                  <a:cubicBezTo>
                    <a:pt x="1" y="764"/>
                    <a:pt x="309" y="1072"/>
                    <a:pt x="617" y="1072"/>
                  </a:cubicBezTo>
                  <a:cubicBezTo>
                    <a:pt x="764" y="1072"/>
                    <a:pt x="1073" y="764"/>
                    <a:pt x="1073" y="616"/>
                  </a:cubicBezTo>
                  <a:cubicBezTo>
                    <a:pt x="1073" y="308"/>
                    <a:pt x="764" y="0"/>
                    <a:pt x="617" y="0"/>
                  </a:cubicBezTo>
                  <a:close/>
                </a:path>
              </a:pathLst>
            </a:custGeom>
            <a:solidFill>
              <a:srgbClr val="FF8A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5"/>
            <p:cNvSpPr/>
            <p:nvPr/>
          </p:nvSpPr>
          <p:spPr>
            <a:xfrm>
              <a:off x="3092700" y="2423250"/>
              <a:ext cx="473775" cy="265850"/>
            </a:xfrm>
            <a:custGeom>
              <a:rect b="b" l="l" r="r" t="t"/>
              <a:pathLst>
                <a:path extrusionOk="0" h="10634" w="18951">
                  <a:moveTo>
                    <a:pt x="18951" y="1"/>
                  </a:moveTo>
                  <a:cubicBezTo>
                    <a:pt x="15871" y="1"/>
                    <a:pt x="13098" y="1849"/>
                    <a:pt x="11866" y="3857"/>
                  </a:cubicBezTo>
                  <a:cubicBezTo>
                    <a:pt x="12630" y="4929"/>
                    <a:pt x="12482" y="6161"/>
                    <a:pt x="11398" y="6937"/>
                  </a:cubicBezTo>
                  <a:lnTo>
                    <a:pt x="11398" y="6777"/>
                  </a:lnTo>
                  <a:cubicBezTo>
                    <a:pt x="11558" y="6629"/>
                    <a:pt x="11398" y="6161"/>
                    <a:pt x="11250" y="6161"/>
                  </a:cubicBezTo>
                  <a:cubicBezTo>
                    <a:pt x="11250" y="6135"/>
                    <a:pt x="11235" y="6123"/>
                    <a:pt x="11211" y="6123"/>
                  </a:cubicBezTo>
                  <a:cubicBezTo>
                    <a:pt x="11098" y="6123"/>
                    <a:pt x="10782" y="6376"/>
                    <a:pt x="10782" y="6629"/>
                  </a:cubicBezTo>
                  <a:cubicBezTo>
                    <a:pt x="10634" y="6629"/>
                    <a:pt x="10474" y="6629"/>
                    <a:pt x="10474" y="6777"/>
                  </a:cubicBezTo>
                  <a:cubicBezTo>
                    <a:pt x="10326" y="6777"/>
                    <a:pt x="10326" y="6777"/>
                    <a:pt x="10166" y="6937"/>
                  </a:cubicBezTo>
                  <a:cubicBezTo>
                    <a:pt x="10075" y="6890"/>
                    <a:pt x="9971" y="6871"/>
                    <a:pt x="9870" y="6871"/>
                  </a:cubicBezTo>
                  <a:cubicBezTo>
                    <a:pt x="9628" y="6871"/>
                    <a:pt x="9402" y="6981"/>
                    <a:pt x="9402" y="7085"/>
                  </a:cubicBezTo>
                  <a:cubicBezTo>
                    <a:pt x="9402" y="7085"/>
                    <a:pt x="9710" y="7554"/>
                    <a:pt x="9858" y="7554"/>
                  </a:cubicBezTo>
                  <a:lnTo>
                    <a:pt x="10018" y="7554"/>
                  </a:lnTo>
                  <a:cubicBezTo>
                    <a:pt x="9743" y="7655"/>
                    <a:pt x="9475" y="7704"/>
                    <a:pt x="9220" y="7704"/>
                  </a:cubicBezTo>
                  <a:cubicBezTo>
                    <a:pt x="8333" y="7704"/>
                    <a:pt x="7600" y="7118"/>
                    <a:pt x="7246" y="6161"/>
                  </a:cubicBezTo>
                  <a:cubicBezTo>
                    <a:pt x="7106" y="6152"/>
                    <a:pt x="6963" y="6148"/>
                    <a:pt x="6818" y="6148"/>
                  </a:cubicBezTo>
                  <a:cubicBezTo>
                    <a:pt x="4562" y="6148"/>
                    <a:pt x="1737" y="7234"/>
                    <a:pt x="1" y="9550"/>
                  </a:cubicBezTo>
                  <a:cubicBezTo>
                    <a:pt x="804" y="9057"/>
                    <a:pt x="1680" y="8810"/>
                    <a:pt x="2482" y="8810"/>
                  </a:cubicBezTo>
                  <a:cubicBezTo>
                    <a:pt x="3685" y="8810"/>
                    <a:pt x="4720" y="9365"/>
                    <a:pt x="5089" y="10474"/>
                  </a:cubicBezTo>
                  <a:cubicBezTo>
                    <a:pt x="5758" y="9876"/>
                    <a:pt x="6503" y="9569"/>
                    <a:pt x="7179" y="9569"/>
                  </a:cubicBezTo>
                  <a:cubicBezTo>
                    <a:pt x="7898" y="9569"/>
                    <a:pt x="8540" y="9916"/>
                    <a:pt x="8934" y="10634"/>
                  </a:cubicBezTo>
                  <a:cubicBezTo>
                    <a:pt x="9453" y="9856"/>
                    <a:pt x="10085" y="9514"/>
                    <a:pt x="10640" y="9514"/>
                  </a:cubicBezTo>
                  <a:cubicBezTo>
                    <a:pt x="10744" y="9514"/>
                    <a:pt x="10845" y="9526"/>
                    <a:pt x="10942" y="9550"/>
                  </a:cubicBezTo>
                  <a:cubicBezTo>
                    <a:pt x="10942" y="9710"/>
                    <a:pt x="10782" y="9858"/>
                    <a:pt x="10942" y="10018"/>
                  </a:cubicBezTo>
                  <a:lnTo>
                    <a:pt x="10942" y="9710"/>
                  </a:lnTo>
                  <a:cubicBezTo>
                    <a:pt x="10942" y="9710"/>
                    <a:pt x="10942" y="10018"/>
                    <a:pt x="11090" y="10018"/>
                  </a:cubicBezTo>
                  <a:lnTo>
                    <a:pt x="11090" y="9710"/>
                  </a:lnTo>
                  <a:cubicBezTo>
                    <a:pt x="11090" y="9710"/>
                    <a:pt x="11090" y="10018"/>
                    <a:pt x="11250" y="10018"/>
                  </a:cubicBezTo>
                  <a:lnTo>
                    <a:pt x="11250" y="9550"/>
                  </a:lnTo>
                  <a:cubicBezTo>
                    <a:pt x="11558" y="9710"/>
                    <a:pt x="12014" y="10018"/>
                    <a:pt x="12322" y="10474"/>
                  </a:cubicBezTo>
                  <a:cubicBezTo>
                    <a:pt x="12174" y="9858"/>
                    <a:pt x="12174" y="9402"/>
                    <a:pt x="12322" y="9094"/>
                  </a:cubicBezTo>
                  <a:lnTo>
                    <a:pt x="12630" y="9402"/>
                  </a:lnTo>
                  <a:cubicBezTo>
                    <a:pt x="12630" y="9242"/>
                    <a:pt x="12482" y="8934"/>
                    <a:pt x="12482" y="8934"/>
                  </a:cubicBezTo>
                  <a:lnTo>
                    <a:pt x="12482" y="8934"/>
                  </a:lnTo>
                  <a:lnTo>
                    <a:pt x="12790" y="9242"/>
                  </a:lnTo>
                  <a:cubicBezTo>
                    <a:pt x="12790" y="9094"/>
                    <a:pt x="12482" y="8934"/>
                    <a:pt x="12482" y="8934"/>
                  </a:cubicBezTo>
                  <a:lnTo>
                    <a:pt x="12482" y="8934"/>
                  </a:lnTo>
                  <a:cubicBezTo>
                    <a:pt x="12482" y="8934"/>
                    <a:pt x="12482" y="8934"/>
                    <a:pt x="12482" y="8934"/>
                  </a:cubicBezTo>
                  <a:lnTo>
                    <a:pt x="12482" y="8934"/>
                  </a:lnTo>
                  <a:cubicBezTo>
                    <a:pt x="12482" y="8934"/>
                    <a:pt x="12630" y="8934"/>
                    <a:pt x="12790" y="9094"/>
                  </a:cubicBezTo>
                  <a:cubicBezTo>
                    <a:pt x="12630" y="8934"/>
                    <a:pt x="12482" y="8786"/>
                    <a:pt x="12322" y="8786"/>
                  </a:cubicBezTo>
                  <a:cubicBezTo>
                    <a:pt x="12630" y="8170"/>
                    <a:pt x="13406" y="7862"/>
                    <a:pt x="14330" y="7862"/>
                  </a:cubicBezTo>
                  <a:cubicBezTo>
                    <a:pt x="13862" y="6321"/>
                    <a:pt x="14786" y="5089"/>
                    <a:pt x="16635" y="4781"/>
                  </a:cubicBezTo>
                  <a:cubicBezTo>
                    <a:pt x="15563" y="3081"/>
                    <a:pt x="16635" y="925"/>
                    <a:pt x="18951" y="1"/>
                  </a:cubicBezTo>
                  <a:close/>
                </a:path>
              </a:pathLst>
            </a:custGeom>
            <a:solidFill>
              <a:srgbClr val="281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66"/>
          <p:cNvSpPr txBox="1"/>
          <p:nvPr/>
        </p:nvSpPr>
        <p:spPr>
          <a:xfrm>
            <a:off x="713250" y="173400"/>
            <a:ext cx="77175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8A0B"/>
                </a:solidFill>
                <a:latin typeface="Chewy"/>
                <a:ea typeface="Chewy"/>
                <a:cs typeface="Chewy"/>
                <a:sym typeface="Chewy"/>
              </a:rPr>
              <a:t>Population Based Survey Tools</a:t>
            </a:r>
            <a:endParaRPr sz="3100">
              <a:solidFill>
                <a:srgbClr val="FF8A0B"/>
              </a:solidFill>
              <a:latin typeface="Chewy"/>
              <a:ea typeface="Chewy"/>
              <a:cs typeface="Chewy"/>
              <a:sym typeface="Chewy"/>
            </a:endParaRPr>
          </a:p>
        </p:txBody>
      </p:sp>
      <p:sp>
        <p:nvSpPr>
          <p:cNvPr id="840" name="Google Shape;840;p6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841" name="Google Shape;841;p66"/>
          <p:cNvGrpSpPr/>
          <p:nvPr/>
        </p:nvGrpSpPr>
        <p:grpSpPr>
          <a:xfrm>
            <a:off x="7575772" y="-48521"/>
            <a:ext cx="1655606" cy="1372997"/>
            <a:chOff x="5735925" y="3533800"/>
            <a:chExt cx="476900" cy="524525"/>
          </a:xfrm>
        </p:grpSpPr>
        <p:sp>
          <p:nvSpPr>
            <p:cNvPr id="842" name="Google Shape;842;p66"/>
            <p:cNvSpPr/>
            <p:nvPr/>
          </p:nvSpPr>
          <p:spPr>
            <a:xfrm>
              <a:off x="5735925" y="3539550"/>
              <a:ext cx="308250" cy="284550"/>
            </a:xfrm>
            <a:custGeom>
              <a:rect b="b" l="l" r="r" t="t"/>
              <a:pathLst>
                <a:path extrusionOk="0" h="11382" w="12330">
                  <a:moveTo>
                    <a:pt x="477" y="1"/>
                  </a:moveTo>
                  <a:cubicBezTo>
                    <a:pt x="413" y="1"/>
                    <a:pt x="352" y="40"/>
                    <a:pt x="328" y="103"/>
                  </a:cubicBezTo>
                  <a:cubicBezTo>
                    <a:pt x="295" y="186"/>
                    <a:pt x="336" y="280"/>
                    <a:pt x="419" y="313"/>
                  </a:cubicBezTo>
                  <a:lnTo>
                    <a:pt x="11747" y="4722"/>
                  </a:lnTo>
                  <a:lnTo>
                    <a:pt x="150" y="11078"/>
                  </a:lnTo>
                  <a:cubicBezTo>
                    <a:pt x="1" y="11157"/>
                    <a:pt x="57" y="11382"/>
                    <a:pt x="223" y="11382"/>
                  </a:cubicBezTo>
                  <a:cubicBezTo>
                    <a:pt x="224" y="11382"/>
                    <a:pt x="226" y="11382"/>
                    <a:pt x="227" y="11382"/>
                  </a:cubicBezTo>
                  <a:cubicBezTo>
                    <a:pt x="229" y="11382"/>
                    <a:pt x="231" y="11382"/>
                    <a:pt x="233" y="11382"/>
                  </a:cubicBezTo>
                  <a:cubicBezTo>
                    <a:pt x="258" y="11382"/>
                    <a:pt x="283" y="11375"/>
                    <a:pt x="304" y="11363"/>
                  </a:cubicBezTo>
                  <a:lnTo>
                    <a:pt x="12206" y="4839"/>
                  </a:lnTo>
                  <a:cubicBezTo>
                    <a:pt x="12329" y="4774"/>
                    <a:pt x="12317" y="4595"/>
                    <a:pt x="12187" y="4546"/>
                  </a:cubicBezTo>
                  <a:lnTo>
                    <a:pt x="536" y="12"/>
                  </a:lnTo>
                  <a:cubicBezTo>
                    <a:pt x="517" y="4"/>
                    <a:pt x="497" y="1"/>
                    <a:pt x="477"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66"/>
            <p:cNvSpPr/>
            <p:nvPr/>
          </p:nvSpPr>
          <p:spPr>
            <a:xfrm>
              <a:off x="5840700" y="3533800"/>
              <a:ext cx="202625" cy="524525"/>
            </a:xfrm>
            <a:custGeom>
              <a:rect b="b" l="l" r="r" t="t"/>
              <a:pathLst>
                <a:path extrusionOk="0" h="20981" w="8105">
                  <a:moveTo>
                    <a:pt x="6490" y="1"/>
                  </a:moveTo>
                  <a:cubicBezTo>
                    <a:pt x="6474" y="1"/>
                    <a:pt x="6459" y="3"/>
                    <a:pt x="6443" y="8"/>
                  </a:cubicBezTo>
                  <a:cubicBezTo>
                    <a:pt x="6357" y="33"/>
                    <a:pt x="6309" y="124"/>
                    <a:pt x="6335" y="209"/>
                  </a:cubicBezTo>
                  <a:lnTo>
                    <a:pt x="7764" y="4913"/>
                  </a:lnTo>
                  <a:lnTo>
                    <a:pt x="40" y="20748"/>
                  </a:lnTo>
                  <a:cubicBezTo>
                    <a:pt x="0" y="20829"/>
                    <a:pt x="33" y="20926"/>
                    <a:pt x="114" y="20964"/>
                  </a:cubicBezTo>
                  <a:cubicBezTo>
                    <a:pt x="136" y="20975"/>
                    <a:pt x="161" y="20981"/>
                    <a:pt x="186" y="20981"/>
                  </a:cubicBezTo>
                  <a:cubicBezTo>
                    <a:pt x="247" y="20981"/>
                    <a:pt x="304" y="20946"/>
                    <a:pt x="331" y="20891"/>
                  </a:cubicBezTo>
                  <a:lnTo>
                    <a:pt x="8083" y="4997"/>
                  </a:lnTo>
                  <a:cubicBezTo>
                    <a:pt x="8101" y="4961"/>
                    <a:pt x="8104" y="4919"/>
                    <a:pt x="8092" y="4879"/>
                  </a:cubicBezTo>
                  <a:lnTo>
                    <a:pt x="6646" y="115"/>
                  </a:lnTo>
                  <a:cubicBezTo>
                    <a:pt x="6624" y="45"/>
                    <a:pt x="6559" y="1"/>
                    <a:pt x="6490"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66"/>
            <p:cNvSpPr/>
            <p:nvPr/>
          </p:nvSpPr>
          <p:spPr>
            <a:xfrm>
              <a:off x="6034650" y="3573450"/>
              <a:ext cx="158975" cy="383475"/>
            </a:xfrm>
            <a:custGeom>
              <a:rect b="b" l="l" r="r" t="t"/>
              <a:pathLst>
                <a:path extrusionOk="0" h="15339" w="6359">
                  <a:moveTo>
                    <a:pt x="4372" y="1"/>
                  </a:moveTo>
                  <a:cubicBezTo>
                    <a:pt x="4338" y="1"/>
                    <a:pt x="4304" y="12"/>
                    <a:pt x="4274" y="34"/>
                  </a:cubicBezTo>
                  <a:lnTo>
                    <a:pt x="83" y="3211"/>
                  </a:lnTo>
                  <a:cubicBezTo>
                    <a:pt x="20" y="3259"/>
                    <a:pt x="1" y="3343"/>
                    <a:pt x="36" y="3414"/>
                  </a:cubicBezTo>
                  <a:lnTo>
                    <a:pt x="6017" y="15250"/>
                  </a:lnTo>
                  <a:cubicBezTo>
                    <a:pt x="6043" y="15304"/>
                    <a:pt x="6100" y="15339"/>
                    <a:pt x="6161" y="15339"/>
                  </a:cubicBezTo>
                  <a:cubicBezTo>
                    <a:pt x="6281" y="15338"/>
                    <a:pt x="6359" y="15211"/>
                    <a:pt x="6305" y="15105"/>
                  </a:cubicBezTo>
                  <a:lnTo>
                    <a:pt x="385" y="3389"/>
                  </a:lnTo>
                  <a:lnTo>
                    <a:pt x="4470" y="291"/>
                  </a:lnTo>
                  <a:cubicBezTo>
                    <a:pt x="4540" y="237"/>
                    <a:pt x="4554" y="136"/>
                    <a:pt x="4501" y="65"/>
                  </a:cubicBezTo>
                  <a:cubicBezTo>
                    <a:pt x="4469" y="23"/>
                    <a:pt x="4421" y="1"/>
                    <a:pt x="4372"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6"/>
            <p:cNvSpPr/>
            <p:nvPr/>
          </p:nvSpPr>
          <p:spPr>
            <a:xfrm>
              <a:off x="6034525" y="3652900"/>
              <a:ext cx="178300" cy="116325"/>
            </a:xfrm>
            <a:custGeom>
              <a:rect b="b" l="l" r="r" t="t"/>
              <a:pathLst>
                <a:path extrusionOk="0" h="4653" w="7132">
                  <a:moveTo>
                    <a:pt x="185" y="0"/>
                  </a:moveTo>
                  <a:cubicBezTo>
                    <a:pt x="132" y="0"/>
                    <a:pt x="80" y="27"/>
                    <a:pt x="49" y="75"/>
                  </a:cubicBezTo>
                  <a:cubicBezTo>
                    <a:pt x="1" y="150"/>
                    <a:pt x="22" y="250"/>
                    <a:pt x="97" y="299"/>
                  </a:cubicBezTo>
                  <a:lnTo>
                    <a:pt x="6818" y="4627"/>
                  </a:lnTo>
                  <a:cubicBezTo>
                    <a:pt x="6844" y="4644"/>
                    <a:pt x="6874" y="4652"/>
                    <a:pt x="6906" y="4652"/>
                  </a:cubicBezTo>
                  <a:cubicBezTo>
                    <a:pt x="6907" y="4652"/>
                    <a:pt x="6909" y="4652"/>
                    <a:pt x="6910" y="4652"/>
                  </a:cubicBezTo>
                  <a:cubicBezTo>
                    <a:pt x="7070" y="4652"/>
                    <a:pt x="7131" y="4441"/>
                    <a:pt x="6994" y="4355"/>
                  </a:cubicBezTo>
                  <a:lnTo>
                    <a:pt x="273" y="27"/>
                  </a:lnTo>
                  <a:cubicBezTo>
                    <a:pt x="245" y="9"/>
                    <a:pt x="215" y="0"/>
                    <a:pt x="185"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6"/>
            <p:cNvSpPr/>
            <p:nvPr/>
          </p:nvSpPr>
          <p:spPr>
            <a:xfrm>
              <a:off x="5796525" y="3553450"/>
              <a:ext cx="332450" cy="42650"/>
            </a:xfrm>
            <a:custGeom>
              <a:rect b="b" l="l" r="r" t="t"/>
              <a:pathLst>
                <a:path extrusionOk="0" h="1706" w="13298">
                  <a:moveTo>
                    <a:pt x="8495" y="0"/>
                  </a:moveTo>
                  <a:cubicBezTo>
                    <a:pt x="8478" y="0"/>
                    <a:pt x="8460" y="3"/>
                    <a:pt x="8443" y="9"/>
                  </a:cubicBezTo>
                  <a:cubicBezTo>
                    <a:pt x="8418" y="18"/>
                    <a:pt x="6587" y="641"/>
                    <a:pt x="3839" y="641"/>
                  </a:cubicBezTo>
                  <a:cubicBezTo>
                    <a:pt x="2754" y="641"/>
                    <a:pt x="1526" y="544"/>
                    <a:pt x="210" y="274"/>
                  </a:cubicBezTo>
                  <a:cubicBezTo>
                    <a:pt x="200" y="271"/>
                    <a:pt x="189" y="270"/>
                    <a:pt x="178" y="270"/>
                  </a:cubicBezTo>
                  <a:cubicBezTo>
                    <a:pt x="103" y="270"/>
                    <a:pt x="35" y="323"/>
                    <a:pt x="18" y="399"/>
                  </a:cubicBezTo>
                  <a:cubicBezTo>
                    <a:pt x="1" y="487"/>
                    <a:pt x="57" y="572"/>
                    <a:pt x="145" y="590"/>
                  </a:cubicBezTo>
                  <a:cubicBezTo>
                    <a:pt x="1482" y="865"/>
                    <a:pt x="2731" y="964"/>
                    <a:pt x="3836" y="964"/>
                  </a:cubicBezTo>
                  <a:cubicBezTo>
                    <a:pt x="6319" y="964"/>
                    <a:pt x="8073" y="464"/>
                    <a:pt x="8466" y="342"/>
                  </a:cubicBezTo>
                  <a:cubicBezTo>
                    <a:pt x="8826" y="602"/>
                    <a:pt x="10493" y="1705"/>
                    <a:pt x="12916" y="1705"/>
                  </a:cubicBezTo>
                  <a:cubicBezTo>
                    <a:pt x="12989" y="1705"/>
                    <a:pt x="13062" y="1704"/>
                    <a:pt x="13137" y="1703"/>
                  </a:cubicBezTo>
                  <a:cubicBezTo>
                    <a:pt x="13227" y="1701"/>
                    <a:pt x="13298" y="1626"/>
                    <a:pt x="13294" y="1537"/>
                  </a:cubicBezTo>
                  <a:cubicBezTo>
                    <a:pt x="13293" y="1449"/>
                    <a:pt x="13223" y="1379"/>
                    <a:pt x="13136" y="1379"/>
                  </a:cubicBezTo>
                  <a:cubicBezTo>
                    <a:pt x="13134" y="1379"/>
                    <a:pt x="13131" y="1379"/>
                    <a:pt x="13128" y="1380"/>
                  </a:cubicBezTo>
                  <a:cubicBezTo>
                    <a:pt x="13058" y="1382"/>
                    <a:pt x="12989" y="1382"/>
                    <a:pt x="12920" y="1382"/>
                  </a:cubicBezTo>
                  <a:cubicBezTo>
                    <a:pt x="10345" y="1382"/>
                    <a:pt x="8614" y="48"/>
                    <a:pt x="8597" y="35"/>
                  </a:cubicBezTo>
                  <a:cubicBezTo>
                    <a:pt x="8567" y="12"/>
                    <a:pt x="8531" y="0"/>
                    <a:pt x="8495"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66"/>
            <p:cNvSpPr/>
            <p:nvPr/>
          </p:nvSpPr>
          <p:spPr>
            <a:xfrm>
              <a:off x="5736075" y="3553450"/>
              <a:ext cx="440625" cy="463850"/>
            </a:xfrm>
            <a:custGeom>
              <a:rect b="b" l="l" r="r" t="t"/>
              <a:pathLst>
                <a:path extrusionOk="0" h="18554" w="17625">
                  <a:moveTo>
                    <a:pt x="1902" y="0"/>
                  </a:moveTo>
                  <a:cubicBezTo>
                    <a:pt x="1876" y="0"/>
                    <a:pt x="1849" y="6"/>
                    <a:pt x="1825" y="19"/>
                  </a:cubicBezTo>
                  <a:cubicBezTo>
                    <a:pt x="1746" y="60"/>
                    <a:pt x="1717" y="159"/>
                    <a:pt x="1758" y="237"/>
                  </a:cubicBezTo>
                  <a:cubicBezTo>
                    <a:pt x="1784" y="285"/>
                    <a:pt x="4292" y="5111"/>
                    <a:pt x="1622" y="9621"/>
                  </a:cubicBezTo>
                  <a:cubicBezTo>
                    <a:pt x="1616" y="9631"/>
                    <a:pt x="1613" y="9639"/>
                    <a:pt x="1609" y="9648"/>
                  </a:cubicBezTo>
                  <a:cubicBezTo>
                    <a:pt x="1542" y="9828"/>
                    <a:pt x="1" y="14072"/>
                    <a:pt x="1697" y="16440"/>
                  </a:cubicBezTo>
                  <a:cubicBezTo>
                    <a:pt x="2417" y="17446"/>
                    <a:pt x="3615" y="17953"/>
                    <a:pt x="5255" y="17953"/>
                  </a:cubicBezTo>
                  <a:cubicBezTo>
                    <a:pt x="5316" y="17953"/>
                    <a:pt x="5376" y="17953"/>
                    <a:pt x="5438" y="17951"/>
                  </a:cubicBezTo>
                  <a:cubicBezTo>
                    <a:pt x="6518" y="18350"/>
                    <a:pt x="7660" y="18553"/>
                    <a:pt x="8812" y="18553"/>
                  </a:cubicBezTo>
                  <a:cubicBezTo>
                    <a:pt x="13765" y="18553"/>
                    <a:pt x="17515" y="14834"/>
                    <a:pt x="17560" y="14789"/>
                  </a:cubicBezTo>
                  <a:cubicBezTo>
                    <a:pt x="17603" y="14745"/>
                    <a:pt x="17619" y="14680"/>
                    <a:pt x="17598" y="14622"/>
                  </a:cubicBezTo>
                  <a:cubicBezTo>
                    <a:pt x="17580" y="14570"/>
                    <a:pt x="15840" y="9511"/>
                    <a:pt x="17562" y="7680"/>
                  </a:cubicBezTo>
                  <a:cubicBezTo>
                    <a:pt x="17624" y="7615"/>
                    <a:pt x="17621" y="7512"/>
                    <a:pt x="17555" y="7451"/>
                  </a:cubicBezTo>
                  <a:cubicBezTo>
                    <a:pt x="17530" y="7427"/>
                    <a:pt x="14991" y="5041"/>
                    <a:pt x="15274" y="2023"/>
                  </a:cubicBezTo>
                  <a:cubicBezTo>
                    <a:pt x="15286" y="1916"/>
                    <a:pt x="15200" y="1843"/>
                    <a:pt x="15112" y="1843"/>
                  </a:cubicBezTo>
                  <a:cubicBezTo>
                    <a:pt x="15067" y="1843"/>
                    <a:pt x="15021" y="1862"/>
                    <a:pt x="14987" y="1906"/>
                  </a:cubicBezTo>
                  <a:cubicBezTo>
                    <a:pt x="13744" y="3452"/>
                    <a:pt x="13861" y="4963"/>
                    <a:pt x="13916" y="5350"/>
                  </a:cubicBezTo>
                  <a:cubicBezTo>
                    <a:pt x="13689" y="5591"/>
                    <a:pt x="13119" y="6470"/>
                    <a:pt x="14166" y="8542"/>
                  </a:cubicBezTo>
                  <a:cubicBezTo>
                    <a:pt x="14194" y="8598"/>
                    <a:pt x="14251" y="8631"/>
                    <a:pt x="14310" y="8631"/>
                  </a:cubicBezTo>
                  <a:cubicBezTo>
                    <a:pt x="14335" y="8631"/>
                    <a:pt x="14360" y="8625"/>
                    <a:pt x="14384" y="8613"/>
                  </a:cubicBezTo>
                  <a:cubicBezTo>
                    <a:pt x="14464" y="8573"/>
                    <a:pt x="14495" y="8476"/>
                    <a:pt x="14454" y="8396"/>
                  </a:cubicBezTo>
                  <a:cubicBezTo>
                    <a:pt x="13353" y="6215"/>
                    <a:pt x="14179" y="5543"/>
                    <a:pt x="14186" y="5539"/>
                  </a:cubicBezTo>
                  <a:cubicBezTo>
                    <a:pt x="14237" y="5501"/>
                    <a:pt x="14262" y="5437"/>
                    <a:pt x="14249" y="5375"/>
                  </a:cubicBezTo>
                  <a:cubicBezTo>
                    <a:pt x="14247" y="5359"/>
                    <a:pt x="13983" y="4012"/>
                    <a:pt x="14929" y="2539"/>
                  </a:cubicBezTo>
                  <a:cubicBezTo>
                    <a:pt x="14943" y="5114"/>
                    <a:pt x="16742" y="7094"/>
                    <a:pt x="17223" y="7577"/>
                  </a:cubicBezTo>
                  <a:cubicBezTo>
                    <a:pt x="15648" y="9494"/>
                    <a:pt x="17014" y="13892"/>
                    <a:pt x="17259" y="14629"/>
                  </a:cubicBezTo>
                  <a:cubicBezTo>
                    <a:pt x="16725" y="15133"/>
                    <a:pt x="13264" y="18230"/>
                    <a:pt x="8813" y="18230"/>
                  </a:cubicBezTo>
                  <a:cubicBezTo>
                    <a:pt x="7762" y="18230"/>
                    <a:pt x="6657" y="18058"/>
                    <a:pt x="5521" y="17637"/>
                  </a:cubicBezTo>
                  <a:cubicBezTo>
                    <a:pt x="5502" y="17630"/>
                    <a:pt x="5481" y="17627"/>
                    <a:pt x="5461" y="17627"/>
                  </a:cubicBezTo>
                  <a:cubicBezTo>
                    <a:pt x="5391" y="17629"/>
                    <a:pt x="5321" y="17630"/>
                    <a:pt x="5253" y="17630"/>
                  </a:cubicBezTo>
                  <a:cubicBezTo>
                    <a:pt x="3721" y="17630"/>
                    <a:pt x="2615" y="17167"/>
                    <a:pt x="1961" y="16253"/>
                  </a:cubicBezTo>
                  <a:cubicBezTo>
                    <a:pt x="408" y="14086"/>
                    <a:pt x="1814" y="10036"/>
                    <a:pt x="1908" y="9774"/>
                  </a:cubicBezTo>
                  <a:cubicBezTo>
                    <a:pt x="4658" y="5112"/>
                    <a:pt x="2071" y="135"/>
                    <a:pt x="2044" y="86"/>
                  </a:cubicBezTo>
                  <a:cubicBezTo>
                    <a:pt x="2015" y="31"/>
                    <a:pt x="1959" y="0"/>
                    <a:pt x="1902"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6"/>
            <p:cNvSpPr/>
            <p:nvPr/>
          </p:nvSpPr>
          <p:spPr>
            <a:xfrm>
              <a:off x="5778025" y="3777050"/>
              <a:ext cx="388500" cy="194825"/>
            </a:xfrm>
            <a:custGeom>
              <a:rect b="b" l="l" r="r" t="t"/>
              <a:pathLst>
                <a:path extrusionOk="0" h="7793" w="15540">
                  <a:moveTo>
                    <a:pt x="1386" y="0"/>
                  </a:moveTo>
                  <a:cubicBezTo>
                    <a:pt x="1311" y="0"/>
                    <a:pt x="1244" y="53"/>
                    <a:pt x="1228" y="128"/>
                  </a:cubicBezTo>
                  <a:cubicBezTo>
                    <a:pt x="1177" y="366"/>
                    <a:pt x="0" y="5961"/>
                    <a:pt x="1880" y="7231"/>
                  </a:cubicBezTo>
                  <a:cubicBezTo>
                    <a:pt x="2131" y="7401"/>
                    <a:pt x="2424" y="7486"/>
                    <a:pt x="2755" y="7486"/>
                  </a:cubicBezTo>
                  <a:cubicBezTo>
                    <a:pt x="3359" y="7486"/>
                    <a:pt x="4094" y="7204"/>
                    <a:pt x="4950" y="6641"/>
                  </a:cubicBezTo>
                  <a:cubicBezTo>
                    <a:pt x="5242" y="6872"/>
                    <a:pt x="6169" y="7517"/>
                    <a:pt x="7673" y="7728"/>
                  </a:cubicBezTo>
                  <a:cubicBezTo>
                    <a:pt x="7980" y="7770"/>
                    <a:pt x="8291" y="7792"/>
                    <a:pt x="8601" y="7792"/>
                  </a:cubicBezTo>
                  <a:cubicBezTo>
                    <a:pt x="8609" y="7792"/>
                    <a:pt x="8617" y="7792"/>
                    <a:pt x="8625" y="7792"/>
                  </a:cubicBezTo>
                  <a:cubicBezTo>
                    <a:pt x="10281" y="7792"/>
                    <a:pt x="12613" y="7225"/>
                    <a:pt x="15456" y="5045"/>
                  </a:cubicBezTo>
                  <a:cubicBezTo>
                    <a:pt x="15527" y="4991"/>
                    <a:pt x="15540" y="4889"/>
                    <a:pt x="15486" y="4819"/>
                  </a:cubicBezTo>
                  <a:cubicBezTo>
                    <a:pt x="15454" y="4777"/>
                    <a:pt x="15406" y="4755"/>
                    <a:pt x="15358" y="4755"/>
                  </a:cubicBezTo>
                  <a:cubicBezTo>
                    <a:pt x="15323" y="4755"/>
                    <a:pt x="15288" y="4766"/>
                    <a:pt x="15259" y="4788"/>
                  </a:cubicBezTo>
                  <a:cubicBezTo>
                    <a:pt x="12563" y="6855"/>
                    <a:pt x="10332" y="7454"/>
                    <a:pt x="8652" y="7454"/>
                  </a:cubicBezTo>
                  <a:cubicBezTo>
                    <a:pt x="6359" y="7454"/>
                    <a:pt x="5092" y="6338"/>
                    <a:pt x="5071" y="6319"/>
                  </a:cubicBezTo>
                  <a:cubicBezTo>
                    <a:pt x="5040" y="6290"/>
                    <a:pt x="5000" y="6276"/>
                    <a:pt x="4961" y="6276"/>
                  </a:cubicBezTo>
                  <a:cubicBezTo>
                    <a:pt x="4929" y="6276"/>
                    <a:pt x="4898" y="6285"/>
                    <a:pt x="4871" y="6303"/>
                  </a:cubicBezTo>
                  <a:cubicBezTo>
                    <a:pt x="4023" y="6876"/>
                    <a:pt x="3317" y="7164"/>
                    <a:pt x="2761" y="7164"/>
                  </a:cubicBezTo>
                  <a:cubicBezTo>
                    <a:pt x="2493" y="7164"/>
                    <a:pt x="2259" y="7097"/>
                    <a:pt x="2061" y="6963"/>
                  </a:cubicBezTo>
                  <a:cubicBezTo>
                    <a:pt x="361" y="5815"/>
                    <a:pt x="1532" y="252"/>
                    <a:pt x="1544" y="196"/>
                  </a:cubicBezTo>
                  <a:cubicBezTo>
                    <a:pt x="1563" y="109"/>
                    <a:pt x="1507" y="23"/>
                    <a:pt x="1420" y="4"/>
                  </a:cubicBezTo>
                  <a:cubicBezTo>
                    <a:pt x="1409" y="1"/>
                    <a:pt x="1397" y="0"/>
                    <a:pt x="1386"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66"/>
            <p:cNvSpPr/>
            <p:nvPr/>
          </p:nvSpPr>
          <p:spPr>
            <a:xfrm>
              <a:off x="5854050" y="3582700"/>
              <a:ext cx="230875" cy="171175"/>
            </a:xfrm>
            <a:custGeom>
              <a:rect b="b" l="l" r="r" t="t"/>
              <a:pathLst>
                <a:path extrusionOk="0" h="6847" w="9235">
                  <a:moveTo>
                    <a:pt x="186" y="0"/>
                  </a:moveTo>
                  <a:cubicBezTo>
                    <a:pt x="159" y="0"/>
                    <a:pt x="132" y="7"/>
                    <a:pt x="107" y="21"/>
                  </a:cubicBezTo>
                  <a:cubicBezTo>
                    <a:pt x="29" y="64"/>
                    <a:pt x="1" y="164"/>
                    <a:pt x="45" y="241"/>
                  </a:cubicBezTo>
                  <a:cubicBezTo>
                    <a:pt x="63" y="272"/>
                    <a:pt x="1749" y="3345"/>
                    <a:pt x="478" y="6626"/>
                  </a:cubicBezTo>
                  <a:cubicBezTo>
                    <a:pt x="437" y="6733"/>
                    <a:pt x="515" y="6846"/>
                    <a:pt x="629" y="6846"/>
                  </a:cubicBezTo>
                  <a:cubicBezTo>
                    <a:pt x="656" y="6846"/>
                    <a:pt x="683" y="6839"/>
                    <a:pt x="707" y="6827"/>
                  </a:cubicBezTo>
                  <a:cubicBezTo>
                    <a:pt x="3006" y="5566"/>
                    <a:pt x="3155" y="2209"/>
                    <a:pt x="3157" y="1413"/>
                  </a:cubicBezTo>
                  <a:cubicBezTo>
                    <a:pt x="5138" y="1383"/>
                    <a:pt x="6294" y="1180"/>
                    <a:pt x="6673" y="795"/>
                  </a:cubicBezTo>
                  <a:cubicBezTo>
                    <a:pt x="6971" y="1234"/>
                    <a:pt x="7601" y="1921"/>
                    <a:pt x="8619" y="1921"/>
                  </a:cubicBezTo>
                  <a:cubicBezTo>
                    <a:pt x="8768" y="1921"/>
                    <a:pt x="8925" y="1907"/>
                    <a:pt x="9091" y="1874"/>
                  </a:cubicBezTo>
                  <a:cubicBezTo>
                    <a:pt x="9178" y="1857"/>
                    <a:pt x="9235" y="1772"/>
                    <a:pt x="9219" y="1685"/>
                  </a:cubicBezTo>
                  <a:cubicBezTo>
                    <a:pt x="9203" y="1607"/>
                    <a:pt x="9136" y="1554"/>
                    <a:pt x="9061" y="1554"/>
                  </a:cubicBezTo>
                  <a:cubicBezTo>
                    <a:pt x="9050" y="1554"/>
                    <a:pt x="9039" y="1555"/>
                    <a:pt x="9029" y="1557"/>
                  </a:cubicBezTo>
                  <a:cubicBezTo>
                    <a:pt x="8884" y="1585"/>
                    <a:pt x="8746" y="1598"/>
                    <a:pt x="8617" y="1598"/>
                  </a:cubicBezTo>
                  <a:cubicBezTo>
                    <a:pt x="7483" y="1598"/>
                    <a:pt x="6917" y="618"/>
                    <a:pt x="6790" y="365"/>
                  </a:cubicBezTo>
                  <a:cubicBezTo>
                    <a:pt x="6779" y="334"/>
                    <a:pt x="6764" y="303"/>
                    <a:pt x="6743" y="275"/>
                  </a:cubicBezTo>
                  <a:cubicBezTo>
                    <a:pt x="6712" y="231"/>
                    <a:pt x="6662" y="207"/>
                    <a:pt x="6611" y="207"/>
                  </a:cubicBezTo>
                  <a:cubicBezTo>
                    <a:pt x="6584" y="207"/>
                    <a:pt x="6555" y="214"/>
                    <a:pt x="6530" y="229"/>
                  </a:cubicBezTo>
                  <a:cubicBezTo>
                    <a:pt x="6457" y="272"/>
                    <a:pt x="6430" y="363"/>
                    <a:pt x="6467" y="439"/>
                  </a:cubicBezTo>
                  <a:cubicBezTo>
                    <a:pt x="6468" y="442"/>
                    <a:pt x="6475" y="457"/>
                    <a:pt x="6488" y="483"/>
                  </a:cubicBezTo>
                  <a:cubicBezTo>
                    <a:pt x="6489" y="498"/>
                    <a:pt x="6484" y="513"/>
                    <a:pt x="6476" y="526"/>
                  </a:cubicBezTo>
                  <a:cubicBezTo>
                    <a:pt x="6406" y="651"/>
                    <a:pt x="5946" y="1062"/>
                    <a:pt x="2991" y="1093"/>
                  </a:cubicBezTo>
                  <a:cubicBezTo>
                    <a:pt x="2899" y="1093"/>
                    <a:pt x="2828" y="1169"/>
                    <a:pt x="2831" y="1260"/>
                  </a:cubicBezTo>
                  <a:cubicBezTo>
                    <a:pt x="2832" y="1297"/>
                    <a:pt x="2927" y="4797"/>
                    <a:pt x="937" y="6295"/>
                  </a:cubicBezTo>
                  <a:cubicBezTo>
                    <a:pt x="1956" y="3041"/>
                    <a:pt x="344" y="113"/>
                    <a:pt x="328" y="83"/>
                  </a:cubicBezTo>
                  <a:cubicBezTo>
                    <a:pt x="297" y="30"/>
                    <a:pt x="242" y="0"/>
                    <a:pt x="186"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66"/>
            <p:cNvSpPr/>
            <p:nvPr/>
          </p:nvSpPr>
          <p:spPr>
            <a:xfrm>
              <a:off x="5865175" y="3742150"/>
              <a:ext cx="241325" cy="73600"/>
            </a:xfrm>
            <a:custGeom>
              <a:rect b="b" l="l" r="r" t="t"/>
              <a:pathLst>
                <a:path extrusionOk="0" h="2944" w="9653">
                  <a:moveTo>
                    <a:pt x="1096" y="1"/>
                  </a:moveTo>
                  <a:cubicBezTo>
                    <a:pt x="552" y="1"/>
                    <a:pt x="155" y="145"/>
                    <a:pt x="127" y="154"/>
                  </a:cubicBezTo>
                  <a:cubicBezTo>
                    <a:pt x="43" y="186"/>
                    <a:pt x="1" y="279"/>
                    <a:pt x="33" y="363"/>
                  </a:cubicBezTo>
                  <a:cubicBezTo>
                    <a:pt x="56" y="428"/>
                    <a:pt x="118" y="468"/>
                    <a:pt x="184" y="468"/>
                  </a:cubicBezTo>
                  <a:cubicBezTo>
                    <a:pt x="202" y="468"/>
                    <a:pt x="221" y="465"/>
                    <a:pt x="240" y="458"/>
                  </a:cubicBezTo>
                  <a:cubicBezTo>
                    <a:pt x="246" y="456"/>
                    <a:pt x="606" y="327"/>
                    <a:pt x="1098" y="327"/>
                  </a:cubicBezTo>
                  <a:cubicBezTo>
                    <a:pt x="1433" y="327"/>
                    <a:pt x="1829" y="387"/>
                    <a:pt x="2215" y="588"/>
                  </a:cubicBezTo>
                  <a:cubicBezTo>
                    <a:pt x="2929" y="959"/>
                    <a:pt x="3438" y="1711"/>
                    <a:pt x="3729" y="2823"/>
                  </a:cubicBezTo>
                  <a:cubicBezTo>
                    <a:pt x="3744" y="2878"/>
                    <a:pt x="3785" y="2922"/>
                    <a:pt x="3840" y="2937"/>
                  </a:cubicBezTo>
                  <a:cubicBezTo>
                    <a:pt x="3855" y="2942"/>
                    <a:pt x="3871" y="2944"/>
                    <a:pt x="3886" y="2944"/>
                  </a:cubicBezTo>
                  <a:cubicBezTo>
                    <a:pt x="3926" y="2944"/>
                    <a:pt x="3965" y="2929"/>
                    <a:pt x="3995" y="2901"/>
                  </a:cubicBezTo>
                  <a:cubicBezTo>
                    <a:pt x="5413" y="1598"/>
                    <a:pt x="6686" y="1252"/>
                    <a:pt x="7638" y="1252"/>
                  </a:cubicBezTo>
                  <a:cubicBezTo>
                    <a:pt x="8674" y="1252"/>
                    <a:pt x="9330" y="1662"/>
                    <a:pt x="9380" y="1694"/>
                  </a:cubicBezTo>
                  <a:cubicBezTo>
                    <a:pt x="9407" y="1712"/>
                    <a:pt x="9438" y="1720"/>
                    <a:pt x="9468" y="1720"/>
                  </a:cubicBezTo>
                  <a:cubicBezTo>
                    <a:pt x="9521" y="1720"/>
                    <a:pt x="9573" y="1695"/>
                    <a:pt x="9604" y="1647"/>
                  </a:cubicBezTo>
                  <a:cubicBezTo>
                    <a:pt x="9652" y="1572"/>
                    <a:pt x="9631" y="1471"/>
                    <a:pt x="9556" y="1423"/>
                  </a:cubicBezTo>
                  <a:cubicBezTo>
                    <a:pt x="9543" y="1414"/>
                    <a:pt x="8800" y="945"/>
                    <a:pt x="7633" y="945"/>
                  </a:cubicBezTo>
                  <a:cubicBezTo>
                    <a:pt x="6652" y="945"/>
                    <a:pt x="5371" y="1276"/>
                    <a:pt x="3971" y="2489"/>
                  </a:cubicBezTo>
                  <a:cubicBezTo>
                    <a:pt x="3644" y="1421"/>
                    <a:pt x="3103" y="684"/>
                    <a:pt x="2360" y="299"/>
                  </a:cubicBezTo>
                  <a:cubicBezTo>
                    <a:pt x="1918" y="69"/>
                    <a:pt x="1472" y="1"/>
                    <a:pt x="109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66"/>
            <p:cNvSpPr/>
            <p:nvPr/>
          </p:nvSpPr>
          <p:spPr>
            <a:xfrm>
              <a:off x="5934725" y="3719400"/>
              <a:ext cx="212300" cy="146250"/>
            </a:xfrm>
            <a:custGeom>
              <a:rect b="b" l="l" r="r" t="t"/>
              <a:pathLst>
                <a:path extrusionOk="0" h="5850" w="8492">
                  <a:moveTo>
                    <a:pt x="8307" y="1"/>
                  </a:moveTo>
                  <a:cubicBezTo>
                    <a:pt x="8284" y="1"/>
                    <a:pt x="8261" y="6"/>
                    <a:pt x="8239" y="16"/>
                  </a:cubicBezTo>
                  <a:cubicBezTo>
                    <a:pt x="6799" y="692"/>
                    <a:pt x="7064" y="1636"/>
                    <a:pt x="7590" y="3520"/>
                  </a:cubicBezTo>
                  <a:cubicBezTo>
                    <a:pt x="7732" y="4032"/>
                    <a:pt x="7891" y="4599"/>
                    <a:pt x="8046" y="5260"/>
                  </a:cubicBezTo>
                  <a:cubicBezTo>
                    <a:pt x="7307" y="4752"/>
                    <a:pt x="6374" y="4575"/>
                    <a:pt x="5406" y="4575"/>
                  </a:cubicBezTo>
                  <a:cubicBezTo>
                    <a:pt x="3896" y="4575"/>
                    <a:pt x="2304" y="5008"/>
                    <a:pt x="1236" y="5298"/>
                  </a:cubicBezTo>
                  <a:cubicBezTo>
                    <a:pt x="824" y="5411"/>
                    <a:pt x="399" y="5527"/>
                    <a:pt x="267" y="5527"/>
                  </a:cubicBezTo>
                  <a:cubicBezTo>
                    <a:pt x="259" y="5527"/>
                    <a:pt x="253" y="5527"/>
                    <a:pt x="247" y="5526"/>
                  </a:cubicBezTo>
                  <a:cubicBezTo>
                    <a:pt x="227" y="5517"/>
                    <a:pt x="205" y="5513"/>
                    <a:pt x="184" y="5513"/>
                  </a:cubicBezTo>
                  <a:cubicBezTo>
                    <a:pt x="120" y="5513"/>
                    <a:pt x="61" y="5550"/>
                    <a:pt x="35" y="5611"/>
                  </a:cubicBezTo>
                  <a:cubicBezTo>
                    <a:pt x="0" y="5694"/>
                    <a:pt x="39" y="5789"/>
                    <a:pt x="122" y="5823"/>
                  </a:cubicBezTo>
                  <a:cubicBezTo>
                    <a:pt x="163" y="5841"/>
                    <a:pt x="206" y="5849"/>
                    <a:pt x="251" y="5849"/>
                  </a:cubicBezTo>
                  <a:cubicBezTo>
                    <a:pt x="254" y="5849"/>
                    <a:pt x="257" y="5849"/>
                    <a:pt x="260" y="5849"/>
                  </a:cubicBezTo>
                  <a:cubicBezTo>
                    <a:pt x="436" y="5849"/>
                    <a:pt x="736" y="5769"/>
                    <a:pt x="1321" y="5611"/>
                  </a:cubicBezTo>
                  <a:cubicBezTo>
                    <a:pt x="2370" y="5326"/>
                    <a:pt x="3943" y="4898"/>
                    <a:pt x="5409" y="4898"/>
                  </a:cubicBezTo>
                  <a:cubicBezTo>
                    <a:pt x="6475" y="4898"/>
                    <a:pt x="7484" y="5124"/>
                    <a:pt x="8196" y="5794"/>
                  </a:cubicBezTo>
                  <a:cubicBezTo>
                    <a:pt x="8229" y="5826"/>
                    <a:pt x="8269" y="5841"/>
                    <a:pt x="8307" y="5841"/>
                  </a:cubicBezTo>
                  <a:cubicBezTo>
                    <a:pt x="8402" y="5841"/>
                    <a:pt x="8492" y="5754"/>
                    <a:pt x="8466" y="5642"/>
                  </a:cubicBezTo>
                  <a:cubicBezTo>
                    <a:pt x="8276" y="4774"/>
                    <a:pt x="8077" y="4061"/>
                    <a:pt x="7901" y="3433"/>
                  </a:cubicBezTo>
                  <a:cubicBezTo>
                    <a:pt x="7380" y="1566"/>
                    <a:pt x="7184" y="868"/>
                    <a:pt x="8376" y="309"/>
                  </a:cubicBezTo>
                  <a:cubicBezTo>
                    <a:pt x="8457" y="271"/>
                    <a:pt x="8492" y="175"/>
                    <a:pt x="8454" y="94"/>
                  </a:cubicBezTo>
                  <a:cubicBezTo>
                    <a:pt x="8426" y="35"/>
                    <a:pt x="8368" y="1"/>
                    <a:pt x="8307"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66"/>
            <p:cNvSpPr/>
            <p:nvPr/>
          </p:nvSpPr>
          <p:spPr>
            <a:xfrm>
              <a:off x="5801150" y="3567800"/>
              <a:ext cx="124500" cy="356350"/>
            </a:xfrm>
            <a:custGeom>
              <a:rect b="b" l="l" r="r" t="t"/>
              <a:pathLst>
                <a:path extrusionOk="0" h="14254" w="4980">
                  <a:moveTo>
                    <a:pt x="775" y="1"/>
                  </a:moveTo>
                  <a:cubicBezTo>
                    <a:pt x="744" y="1"/>
                    <a:pt x="713" y="9"/>
                    <a:pt x="685" y="28"/>
                  </a:cubicBezTo>
                  <a:cubicBezTo>
                    <a:pt x="611" y="76"/>
                    <a:pt x="590" y="176"/>
                    <a:pt x="639" y="251"/>
                  </a:cubicBezTo>
                  <a:cubicBezTo>
                    <a:pt x="659" y="282"/>
                    <a:pt x="2613" y="3333"/>
                    <a:pt x="1280" y="7956"/>
                  </a:cubicBezTo>
                  <a:cubicBezTo>
                    <a:pt x="1227" y="8151"/>
                    <a:pt x="1" y="12768"/>
                    <a:pt x="1618" y="13972"/>
                  </a:cubicBezTo>
                  <a:cubicBezTo>
                    <a:pt x="1871" y="14159"/>
                    <a:pt x="2176" y="14254"/>
                    <a:pt x="2533" y="14254"/>
                  </a:cubicBezTo>
                  <a:cubicBezTo>
                    <a:pt x="3162" y="14254"/>
                    <a:pt x="3948" y="13962"/>
                    <a:pt x="4885" y="13380"/>
                  </a:cubicBezTo>
                  <a:cubicBezTo>
                    <a:pt x="4959" y="13332"/>
                    <a:pt x="4980" y="13233"/>
                    <a:pt x="4933" y="13160"/>
                  </a:cubicBezTo>
                  <a:cubicBezTo>
                    <a:pt x="4903" y="13110"/>
                    <a:pt x="4850" y="13083"/>
                    <a:pt x="4796" y="13083"/>
                  </a:cubicBezTo>
                  <a:cubicBezTo>
                    <a:pt x="4768" y="13083"/>
                    <a:pt x="4740" y="13090"/>
                    <a:pt x="4714" y="13105"/>
                  </a:cubicBezTo>
                  <a:cubicBezTo>
                    <a:pt x="3827" y="13656"/>
                    <a:pt x="3100" y="13933"/>
                    <a:pt x="2541" y="13933"/>
                  </a:cubicBezTo>
                  <a:cubicBezTo>
                    <a:pt x="2253" y="13933"/>
                    <a:pt x="2009" y="13859"/>
                    <a:pt x="1811" y="13711"/>
                  </a:cubicBezTo>
                  <a:cubicBezTo>
                    <a:pt x="370" y="12639"/>
                    <a:pt x="1580" y="8086"/>
                    <a:pt x="1592" y="8042"/>
                  </a:cubicBezTo>
                  <a:cubicBezTo>
                    <a:pt x="2968" y="3272"/>
                    <a:pt x="994" y="201"/>
                    <a:pt x="910" y="73"/>
                  </a:cubicBezTo>
                  <a:cubicBezTo>
                    <a:pt x="879" y="26"/>
                    <a:pt x="828" y="1"/>
                    <a:pt x="775"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66"/>
            <p:cNvSpPr/>
            <p:nvPr/>
          </p:nvSpPr>
          <p:spPr>
            <a:xfrm>
              <a:off x="5831250" y="3748550"/>
              <a:ext cx="94475" cy="175775"/>
            </a:xfrm>
            <a:custGeom>
              <a:rect b="b" l="l" r="r" t="t"/>
              <a:pathLst>
                <a:path extrusionOk="0" h="7031" w="3779">
                  <a:moveTo>
                    <a:pt x="3596" y="0"/>
                  </a:moveTo>
                  <a:cubicBezTo>
                    <a:pt x="3547" y="0"/>
                    <a:pt x="3499" y="23"/>
                    <a:pt x="3467" y="65"/>
                  </a:cubicBezTo>
                  <a:cubicBezTo>
                    <a:pt x="3325" y="253"/>
                    <a:pt x="0" y="4707"/>
                    <a:pt x="1447" y="6957"/>
                  </a:cubicBezTo>
                  <a:cubicBezTo>
                    <a:pt x="1476" y="7003"/>
                    <a:pt x="1528" y="7031"/>
                    <a:pt x="1583" y="7031"/>
                  </a:cubicBezTo>
                  <a:cubicBezTo>
                    <a:pt x="1711" y="7030"/>
                    <a:pt x="1787" y="6889"/>
                    <a:pt x="1719" y="6781"/>
                  </a:cubicBezTo>
                  <a:cubicBezTo>
                    <a:pt x="394" y="4721"/>
                    <a:pt x="3692" y="304"/>
                    <a:pt x="3724" y="259"/>
                  </a:cubicBezTo>
                  <a:cubicBezTo>
                    <a:pt x="3778" y="188"/>
                    <a:pt x="3764" y="87"/>
                    <a:pt x="3693" y="33"/>
                  </a:cubicBezTo>
                  <a:cubicBezTo>
                    <a:pt x="3664" y="11"/>
                    <a:pt x="3629" y="0"/>
                    <a:pt x="3596"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4" name="Google Shape;854;p66"/>
          <p:cNvSpPr/>
          <p:nvPr/>
        </p:nvSpPr>
        <p:spPr>
          <a:xfrm>
            <a:off x="315426" y="1395049"/>
            <a:ext cx="2644469" cy="293567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66"/>
          <p:cNvSpPr txBox="1"/>
          <p:nvPr>
            <p:ph idx="1" type="subTitle"/>
          </p:nvPr>
        </p:nvSpPr>
        <p:spPr>
          <a:xfrm>
            <a:off x="501063" y="1771737"/>
            <a:ext cx="2297400" cy="255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2"/>
                </a:solidFill>
                <a:latin typeface="Creepster"/>
                <a:ea typeface="Creepster"/>
                <a:cs typeface="Creepster"/>
                <a:sym typeface="Creepster"/>
              </a:rPr>
              <a:t>Community health survey (chs)</a:t>
            </a:r>
            <a:endParaRPr sz="3600">
              <a:solidFill>
                <a:schemeClr val="accent2"/>
              </a:solidFill>
              <a:latin typeface="Creepster"/>
              <a:ea typeface="Creepster"/>
              <a:cs typeface="Creepster"/>
              <a:sym typeface="Creepster"/>
            </a:endParaRPr>
          </a:p>
          <a:p>
            <a:pPr indent="0" lvl="0" marL="0" rtl="0" algn="ctr">
              <a:spcBef>
                <a:spcPts val="0"/>
              </a:spcBef>
              <a:spcAft>
                <a:spcPts val="0"/>
              </a:spcAft>
              <a:buClr>
                <a:schemeClr val="dk1"/>
              </a:buClr>
              <a:buSzPts val="1100"/>
              <a:buFont typeface="Arial"/>
              <a:buNone/>
            </a:pPr>
            <a:r>
              <a:rPr lang="en" sz="2900">
                <a:solidFill>
                  <a:schemeClr val="accent2"/>
                </a:solidFill>
                <a:latin typeface="Creepster"/>
                <a:ea typeface="Creepster"/>
                <a:cs typeface="Creepster"/>
                <a:sym typeface="Creepster"/>
              </a:rPr>
              <a:t>(Adults)</a:t>
            </a:r>
            <a:endParaRPr sz="2900">
              <a:solidFill>
                <a:schemeClr val="accent2"/>
              </a:solidFill>
              <a:latin typeface="Creepster"/>
              <a:ea typeface="Creepster"/>
              <a:cs typeface="Creepster"/>
              <a:sym typeface="Creepster"/>
            </a:endParaRPr>
          </a:p>
        </p:txBody>
      </p:sp>
      <p:sp>
        <p:nvSpPr>
          <p:cNvPr id="856" name="Google Shape;856;p66"/>
          <p:cNvSpPr/>
          <p:nvPr/>
        </p:nvSpPr>
        <p:spPr>
          <a:xfrm>
            <a:off x="3342838" y="1395049"/>
            <a:ext cx="2644469" cy="293567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66"/>
          <p:cNvSpPr txBox="1"/>
          <p:nvPr>
            <p:ph idx="1" type="subTitle"/>
          </p:nvPr>
        </p:nvSpPr>
        <p:spPr>
          <a:xfrm>
            <a:off x="3516375" y="2099275"/>
            <a:ext cx="2297400" cy="255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300">
                <a:solidFill>
                  <a:schemeClr val="accent2"/>
                </a:solidFill>
                <a:latin typeface="Creepster"/>
                <a:ea typeface="Creepster"/>
                <a:cs typeface="Creepster"/>
                <a:sym typeface="Creepster"/>
              </a:rPr>
              <a:t>Nyc </a:t>
            </a:r>
            <a:endParaRPr sz="4300">
              <a:solidFill>
                <a:schemeClr val="accent2"/>
              </a:solidFill>
              <a:latin typeface="Creepster"/>
              <a:ea typeface="Creepster"/>
              <a:cs typeface="Creepster"/>
              <a:sym typeface="Creepster"/>
            </a:endParaRPr>
          </a:p>
          <a:p>
            <a:pPr indent="0" lvl="0" marL="0" rtl="0" algn="ctr">
              <a:spcBef>
                <a:spcPts val="0"/>
              </a:spcBef>
              <a:spcAft>
                <a:spcPts val="0"/>
              </a:spcAft>
              <a:buClr>
                <a:schemeClr val="dk1"/>
              </a:buClr>
              <a:buSzPts val="1100"/>
              <a:buFont typeface="Arial"/>
              <a:buNone/>
            </a:pPr>
            <a:r>
              <a:rPr lang="en" sz="4300">
                <a:solidFill>
                  <a:schemeClr val="accent2"/>
                </a:solidFill>
                <a:latin typeface="Creepster"/>
                <a:ea typeface="Creepster"/>
                <a:cs typeface="Creepster"/>
                <a:sym typeface="Creepster"/>
              </a:rPr>
              <a:t>Kids</a:t>
            </a:r>
            <a:endParaRPr sz="4300">
              <a:solidFill>
                <a:schemeClr val="accent2"/>
              </a:solidFill>
              <a:latin typeface="Creepster"/>
              <a:ea typeface="Creepster"/>
              <a:cs typeface="Creepster"/>
              <a:sym typeface="Creepster"/>
            </a:endParaRPr>
          </a:p>
          <a:p>
            <a:pPr indent="0" lvl="0" marL="0" rtl="0" algn="ctr">
              <a:spcBef>
                <a:spcPts val="0"/>
              </a:spcBef>
              <a:spcAft>
                <a:spcPts val="0"/>
              </a:spcAft>
              <a:buClr>
                <a:schemeClr val="dk1"/>
              </a:buClr>
              <a:buSzPts val="1100"/>
              <a:buFont typeface="Arial"/>
              <a:buNone/>
            </a:pPr>
            <a:r>
              <a:rPr lang="en" sz="2900">
                <a:solidFill>
                  <a:schemeClr val="accent2"/>
                </a:solidFill>
                <a:latin typeface="Creepster"/>
                <a:ea typeface="Creepster"/>
                <a:cs typeface="Creepster"/>
                <a:sym typeface="Creepster"/>
              </a:rPr>
              <a:t>(Kids 1-13)</a:t>
            </a:r>
            <a:endParaRPr sz="2900">
              <a:solidFill>
                <a:schemeClr val="accent2"/>
              </a:solidFill>
              <a:latin typeface="Creepster"/>
              <a:ea typeface="Creepster"/>
              <a:cs typeface="Creepster"/>
              <a:sym typeface="Creepster"/>
            </a:endParaRPr>
          </a:p>
        </p:txBody>
      </p:sp>
      <p:sp>
        <p:nvSpPr>
          <p:cNvPr id="858" name="Google Shape;858;p66"/>
          <p:cNvSpPr/>
          <p:nvPr/>
        </p:nvSpPr>
        <p:spPr>
          <a:xfrm>
            <a:off x="6309601" y="1395049"/>
            <a:ext cx="2644469" cy="293567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66"/>
          <p:cNvSpPr txBox="1"/>
          <p:nvPr>
            <p:ph idx="1" type="subTitle"/>
          </p:nvPr>
        </p:nvSpPr>
        <p:spPr>
          <a:xfrm>
            <a:off x="6531663" y="1820250"/>
            <a:ext cx="2297400" cy="255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accent2"/>
                </a:solidFill>
                <a:latin typeface="Creepster"/>
                <a:ea typeface="Creepster"/>
                <a:cs typeface="Creepster"/>
                <a:sym typeface="Creepster"/>
              </a:rPr>
              <a:t>Youth risk behavior survey (YRBS)</a:t>
            </a:r>
            <a:endParaRPr b="1" sz="3600">
              <a:solidFill>
                <a:schemeClr val="accent2"/>
              </a:solidFill>
              <a:latin typeface="Lobster"/>
              <a:ea typeface="Lobster"/>
              <a:cs typeface="Lobster"/>
              <a:sym typeface="Lobs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9"/>
          <p:cNvSpPr txBox="1"/>
          <p:nvPr>
            <p:ph type="title"/>
          </p:nvPr>
        </p:nvSpPr>
        <p:spPr>
          <a:xfrm>
            <a:off x="718650" y="1845150"/>
            <a:ext cx="7706700" cy="72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200"/>
              <a:t>Who We Are</a:t>
            </a:r>
            <a:endParaRPr sz="7200"/>
          </a:p>
        </p:txBody>
      </p:sp>
      <p:sp>
        <p:nvSpPr>
          <p:cNvPr id="535" name="Google Shape;535;p4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536" name="Google Shape;536;p49"/>
          <p:cNvGrpSpPr/>
          <p:nvPr/>
        </p:nvGrpSpPr>
        <p:grpSpPr>
          <a:xfrm>
            <a:off x="6055675" y="120000"/>
            <a:ext cx="955175" cy="526250"/>
            <a:chOff x="2417550" y="309050"/>
            <a:chExt cx="955175" cy="526250"/>
          </a:xfrm>
        </p:grpSpPr>
        <p:sp>
          <p:nvSpPr>
            <p:cNvPr id="537" name="Google Shape;537;p49"/>
            <p:cNvSpPr/>
            <p:nvPr/>
          </p:nvSpPr>
          <p:spPr>
            <a:xfrm>
              <a:off x="2955375" y="484425"/>
              <a:ext cx="417350" cy="279650"/>
            </a:xfrm>
            <a:custGeom>
              <a:rect b="b" l="l" r="r" t="t"/>
              <a:pathLst>
                <a:path extrusionOk="0" h="11186" w="16694">
                  <a:moveTo>
                    <a:pt x="7228" y="1"/>
                  </a:moveTo>
                  <a:cubicBezTo>
                    <a:pt x="5104" y="1"/>
                    <a:pt x="3046" y="639"/>
                    <a:pt x="1659" y="2052"/>
                  </a:cubicBezTo>
                  <a:lnTo>
                    <a:pt x="185" y="7004"/>
                  </a:lnTo>
                  <a:cubicBezTo>
                    <a:pt x="1" y="8808"/>
                    <a:pt x="816" y="10348"/>
                    <a:pt x="2739" y="10543"/>
                  </a:cubicBezTo>
                  <a:cubicBezTo>
                    <a:pt x="2892" y="10558"/>
                    <a:pt x="3035" y="10566"/>
                    <a:pt x="3170" y="10566"/>
                  </a:cubicBezTo>
                  <a:cubicBezTo>
                    <a:pt x="5060" y="10566"/>
                    <a:pt x="5316" y="9096"/>
                    <a:pt x="5499" y="7300"/>
                  </a:cubicBezTo>
                  <a:cubicBezTo>
                    <a:pt x="6000" y="8902"/>
                    <a:pt x="7241" y="11185"/>
                    <a:pt x="9061" y="11185"/>
                  </a:cubicBezTo>
                  <a:cubicBezTo>
                    <a:pt x="9237" y="11185"/>
                    <a:pt x="9418" y="11164"/>
                    <a:pt x="9605" y="11119"/>
                  </a:cubicBezTo>
                  <a:cubicBezTo>
                    <a:pt x="11469" y="10701"/>
                    <a:pt x="11208" y="8487"/>
                    <a:pt x="11234" y="7033"/>
                  </a:cubicBezTo>
                  <a:lnTo>
                    <a:pt x="11234" y="7033"/>
                  </a:lnTo>
                  <a:cubicBezTo>
                    <a:pt x="11870" y="8186"/>
                    <a:pt x="13169" y="9637"/>
                    <a:pt x="14353" y="9637"/>
                  </a:cubicBezTo>
                  <a:cubicBezTo>
                    <a:pt x="14886" y="9637"/>
                    <a:pt x="15397" y="9342"/>
                    <a:pt x="15813" y="8592"/>
                  </a:cubicBezTo>
                  <a:cubicBezTo>
                    <a:pt x="16693" y="7102"/>
                    <a:pt x="15627" y="4443"/>
                    <a:pt x="14668" y="3130"/>
                  </a:cubicBezTo>
                  <a:cubicBezTo>
                    <a:pt x="13057" y="1155"/>
                    <a:pt x="10084" y="1"/>
                    <a:pt x="7228"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9"/>
            <p:cNvSpPr/>
            <p:nvPr/>
          </p:nvSpPr>
          <p:spPr>
            <a:xfrm>
              <a:off x="2956075" y="484450"/>
              <a:ext cx="184925" cy="259075"/>
            </a:xfrm>
            <a:custGeom>
              <a:rect b="b" l="l" r="r" t="t"/>
              <a:pathLst>
                <a:path extrusionOk="0" h="10363" w="7397">
                  <a:moveTo>
                    <a:pt x="7201" y="1"/>
                  </a:moveTo>
                  <a:cubicBezTo>
                    <a:pt x="5077" y="1"/>
                    <a:pt x="3018" y="638"/>
                    <a:pt x="1631" y="2051"/>
                  </a:cubicBezTo>
                  <a:lnTo>
                    <a:pt x="157" y="7003"/>
                  </a:lnTo>
                  <a:cubicBezTo>
                    <a:pt x="1" y="8534"/>
                    <a:pt x="568" y="9873"/>
                    <a:pt x="1922" y="10362"/>
                  </a:cubicBezTo>
                  <a:cubicBezTo>
                    <a:pt x="2075" y="8508"/>
                    <a:pt x="2352" y="6670"/>
                    <a:pt x="3141" y="4984"/>
                  </a:cubicBezTo>
                  <a:cubicBezTo>
                    <a:pt x="3833" y="3509"/>
                    <a:pt x="4880" y="2222"/>
                    <a:pt x="6057" y="1103"/>
                  </a:cubicBezTo>
                  <a:cubicBezTo>
                    <a:pt x="6478" y="700"/>
                    <a:pt x="6923" y="324"/>
                    <a:pt x="7397" y="2"/>
                  </a:cubicBezTo>
                  <a:cubicBezTo>
                    <a:pt x="7332" y="1"/>
                    <a:pt x="7266" y="1"/>
                    <a:pt x="7201"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9"/>
            <p:cNvSpPr/>
            <p:nvPr/>
          </p:nvSpPr>
          <p:spPr>
            <a:xfrm>
              <a:off x="2417550" y="433000"/>
              <a:ext cx="404825" cy="286825"/>
            </a:xfrm>
            <a:custGeom>
              <a:rect b="b" l="l" r="r" t="t"/>
              <a:pathLst>
                <a:path extrusionOk="0" h="11473" w="16193">
                  <a:moveTo>
                    <a:pt x="8472" y="1"/>
                  </a:moveTo>
                  <a:cubicBezTo>
                    <a:pt x="6345" y="1"/>
                    <a:pt x="4245" y="602"/>
                    <a:pt x="2784" y="1794"/>
                  </a:cubicBezTo>
                  <a:cubicBezTo>
                    <a:pt x="1579" y="2886"/>
                    <a:pt x="0" y="5276"/>
                    <a:pt x="563" y="6913"/>
                  </a:cubicBezTo>
                  <a:cubicBezTo>
                    <a:pt x="871" y="7895"/>
                    <a:pt x="1443" y="8262"/>
                    <a:pt x="2104" y="8262"/>
                  </a:cubicBezTo>
                  <a:cubicBezTo>
                    <a:pt x="3218" y="8262"/>
                    <a:pt x="4584" y="7219"/>
                    <a:pt x="5362" y="6307"/>
                  </a:cubicBezTo>
                  <a:lnTo>
                    <a:pt x="5362" y="6307"/>
                  </a:lnTo>
                  <a:cubicBezTo>
                    <a:pt x="5095" y="7737"/>
                    <a:pt x="4394" y="9853"/>
                    <a:pt x="6137" y="10637"/>
                  </a:cubicBezTo>
                  <a:cubicBezTo>
                    <a:pt x="6457" y="10789"/>
                    <a:pt x="6777" y="10856"/>
                    <a:pt x="7091" y="10856"/>
                  </a:cubicBezTo>
                  <a:cubicBezTo>
                    <a:pt x="8707" y="10856"/>
                    <a:pt x="10179" y="9071"/>
                    <a:pt x="10927" y="7723"/>
                  </a:cubicBezTo>
                  <a:lnTo>
                    <a:pt x="10927" y="7723"/>
                  </a:lnTo>
                  <a:cubicBezTo>
                    <a:pt x="10732" y="9647"/>
                    <a:pt x="10693" y="11222"/>
                    <a:pt x="12977" y="11453"/>
                  </a:cubicBezTo>
                  <a:cubicBezTo>
                    <a:pt x="13103" y="11466"/>
                    <a:pt x="13224" y="11472"/>
                    <a:pt x="13343" y="11472"/>
                  </a:cubicBezTo>
                  <a:cubicBezTo>
                    <a:pt x="15041" y="11472"/>
                    <a:pt x="16022" y="10187"/>
                    <a:pt x="16192" y="8501"/>
                  </a:cubicBezTo>
                  <a:lnTo>
                    <a:pt x="15743" y="3354"/>
                  </a:lnTo>
                  <a:cubicBezTo>
                    <a:pt x="14293" y="1109"/>
                    <a:pt x="11359" y="1"/>
                    <a:pt x="8472"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9"/>
            <p:cNvSpPr/>
            <p:nvPr/>
          </p:nvSpPr>
          <p:spPr>
            <a:xfrm>
              <a:off x="2729125" y="452000"/>
              <a:ext cx="93250" cy="267625"/>
            </a:xfrm>
            <a:custGeom>
              <a:rect b="b" l="l" r="r" t="t"/>
              <a:pathLst>
                <a:path extrusionOk="0" h="10705" w="3730">
                  <a:moveTo>
                    <a:pt x="0" y="0"/>
                  </a:moveTo>
                  <a:cubicBezTo>
                    <a:pt x="2285" y="2800"/>
                    <a:pt x="1499" y="7108"/>
                    <a:pt x="1041" y="10705"/>
                  </a:cubicBezTo>
                  <a:cubicBezTo>
                    <a:pt x="2639" y="10624"/>
                    <a:pt x="3563" y="9372"/>
                    <a:pt x="3729" y="7741"/>
                  </a:cubicBezTo>
                  <a:lnTo>
                    <a:pt x="3280" y="2594"/>
                  </a:lnTo>
                  <a:cubicBezTo>
                    <a:pt x="2521" y="1419"/>
                    <a:pt x="1354" y="556"/>
                    <a:pt x="0"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9"/>
            <p:cNvSpPr/>
            <p:nvPr/>
          </p:nvSpPr>
          <p:spPr>
            <a:xfrm>
              <a:off x="2474775" y="463450"/>
              <a:ext cx="165550" cy="103050"/>
            </a:xfrm>
            <a:custGeom>
              <a:rect b="b" l="l" r="r" t="t"/>
              <a:pathLst>
                <a:path extrusionOk="0" h="4122" w="6622">
                  <a:moveTo>
                    <a:pt x="5271" y="0"/>
                  </a:moveTo>
                  <a:cubicBezTo>
                    <a:pt x="5271" y="0"/>
                    <a:pt x="5271" y="0"/>
                    <a:pt x="5272" y="0"/>
                  </a:cubicBezTo>
                  <a:lnTo>
                    <a:pt x="5272" y="0"/>
                  </a:lnTo>
                  <a:cubicBezTo>
                    <a:pt x="5272" y="0"/>
                    <a:pt x="5272" y="0"/>
                    <a:pt x="5272" y="0"/>
                  </a:cubicBezTo>
                  <a:close/>
                  <a:moveTo>
                    <a:pt x="5272" y="0"/>
                  </a:moveTo>
                  <a:cubicBezTo>
                    <a:pt x="5019" y="0"/>
                    <a:pt x="4767" y="19"/>
                    <a:pt x="4518" y="57"/>
                  </a:cubicBezTo>
                  <a:cubicBezTo>
                    <a:pt x="3803" y="167"/>
                    <a:pt x="3116" y="415"/>
                    <a:pt x="2496" y="786"/>
                  </a:cubicBezTo>
                  <a:cubicBezTo>
                    <a:pt x="1874" y="1153"/>
                    <a:pt x="1328" y="1635"/>
                    <a:pt x="887" y="2207"/>
                  </a:cubicBezTo>
                  <a:cubicBezTo>
                    <a:pt x="453" y="2775"/>
                    <a:pt x="126" y="3426"/>
                    <a:pt x="1" y="4121"/>
                  </a:cubicBezTo>
                  <a:cubicBezTo>
                    <a:pt x="466" y="3593"/>
                    <a:pt x="920" y="3117"/>
                    <a:pt x="1410" y="2691"/>
                  </a:cubicBezTo>
                  <a:cubicBezTo>
                    <a:pt x="1892" y="2269"/>
                    <a:pt x="2410" y="1892"/>
                    <a:pt x="2959" y="1564"/>
                  </a:cubicBezTo>
                  <a:cubicBezTo>
                    <a:pt x="3508" y="1237"/>
                    <a:pt x="4087" y="963"/>
                    <a:pt x="4688" y="746"/>
                  </a:cubicBezTo>
                  <a:cubicBezTo>
                    <a:pt x="5296" y="523"/>
                    <a:pt x="5934" y="361"/>
                    <a:pt x="6621" y="214"/>
                  </a:cubicBezTo>
                  <a:cubicBezTo>
                    <a:pt x="6190" y="66"/>
                    <a:pt x="5733" y="0"/>
                    <a:pt x="5272" y="0"/>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9"/>
            <p:cNvSpPr/>
            <p:nvPr/>
          </p:nvSpPr>
          <p:spPr>
            <a:xfrm>
              <a:off x="2755400" y="483075"/>
              <a:ext cx="254700" cy="352200"/>
            </a:xfrm>
            <a:custGeom>
              <a:rect b="b" l="l" r="r" t="t"/>
              <a:pathLst>
                <a:path extrusionOk="0" h="14088" w="10188">
                  <a:moveTo>
                    <a:pt x="4451" y="1"/>
                  </a:moveTo>
                  <a:cubicBezTo>
                    <a:pt x="411" y="1"/>
                    <a:pt x="0" y="11859"/>
                    <a:pt x="3352" y="13612"/>
                  </a:cubicBezTo>
                  <a:cubicBezTo>
                    <a:pt x="3990" y="13942"/>
                    <a:pt x="4565" y="14088"/>
                    <a:pt x="5082" y="14088"/>
                  </a:cubicBezTo>
                  <a:cubicBezTo>
                    <a:pt x="8119" y="14088"/>
                    <a:pt x="9177" y="9060"/>
                    <a:pt x="9520" y="6707"/>
                  </a:cubicBezTo>
                  <a:cubicBezTo>
                    <a:pt x="10032" y="2872"/>
                    <a:pt x="10188" y="231"/>
                    <a:pt x="4853" y="39"/>
                  </a:cubicBezTo>
                  <a:cubicBezTo>
                    <a:pt x="4715" y="13"/>
                    <a:pt x="4581" y="1"/>
                    <a:pt x="4451"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9"/>
            <p:cNvSpPr/>
            <p:nvPr/>
          </p:nvSpPr>
          <p:spPr>
            <a:xfrm>
              <a:off x="2776275" y="618675"/>
              <a:ext cx="172100" cy="216625"/>
            </a:xfrm>
            <a:custGeom>
              <a:rect b="b" l="l" r="r" t="t"/>
              <a:pathLst>
                <a:path extrusionOk="0" h="8665" w="6884">
                  <a:moveTo>
                    <a:pt x="355" y="1"/>
                  </a:moveTo>
                  <a:lnTo>
                    <a:pt x="355" y="1"/>
                  </a:lnTo>
                  <a:cubicBezTo>
                    <a:pt x="0" y="3374"/>
                    <a:pt x="714" y="7244"/>
                    <a:pt x="2517" y="8188"/>
                  </a:cubicBezTo>
                  <a:cubicBezTo>
                    <a:pt x="3156" y="8518"/>
                    <a:pt x="3731" y="8664"/>
                    <a:pt x="4248" y="8664"/>
                  </a:cubicBezTo>
                  <a:cubicBezTo>
                    <a:pt x="5379" y="8664"/>
                    <a:pt x="6236" y="7967"/>
                    <a:pt x="6883" y="6969"/>
                  </a:cubicBezTo>
                  <a:lnTo>
                    <a:pt x="6883" y="6969"/>
                  </a:lnTo>
                  <a:cubicBezTo>
                    <a:pt x="6722" y="6971"/>
                    <a:pt x="6561" y="6972"/>
                    <a:pt x="6400" y="6972"/>
                  </a:cubicBezTo>
                  <a:cubicBezTo>
                    <a:pt x="4794" y="6972"/>
                    <a:pt x="3211" y="6855"/>
                    <a:pt x="2131" y="5649"/>
                  </a:cubicBezTo>
                  <a:cubicBezTo>
                    <a:pt x="795" y="4156"/>
                    <a:pt x="323" y="2046"/>
                    <a:pt x="355"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9"/>
            <p:cNvSpPr/>
            <p:nvPr/>
          </p:nvSpPr>
          <p:spPr>
            <a:xfrm>
              <a:off x="2810775" y="563725"/>
              <a:ext cx="24500" cy="103150"/>
            </a:xfrm>
            <a:custGeom>
              <a:rect b="b" l="l" r="r" t="t"/>
              <a:pathLst>
                <a:path extrusionOk="0" h="4126" w="980">
                  <a:moveTo>
                    <a:pt x="889" y="1"/>
                  </a:moveTo>
                  <a:lnTo>
                    <a:pt x="889" y="2"/>
                  </a:lnTo>
                  <a:cubicBezTo>
                    <a:pt x="608" y="279"/>
                    <a:pt x="423" y="603"/>
                    <a:pt x="283" y="943"/>
                  </a:cubicBezTo>
                  <a:cubicBezTo>
                    <a:pt x="148" y="1283"/>
                    <a:pt x="63" y="1643"/>
                    <a:pt x="33" y="2008"/>
                  </a:cubicBezTo>
                  <a:cubicBezTo>
                    <a:pt x="0" y="2375"/>
                    <a:pt x="26" y="2743"/>
                    <a:pt x="106" y="3103"/>
                  </a:cubicBezTo>
                  <a:cubicBezTo>
                    <a:pt x="190" y="3461"/>
                    <a:pt x="325" y="3810"/>
                    <a:pt x="564" y="4126"/>
                  </a:cubicBezTo>
                  <a:cubicBezTo>
                    <a:pt x="698" y="3754"/>
                    <a:pt x="762" y="3411"/>
                    <a:pt x="818" y="3074"/>
                  </a:cubicBezTo>
                  <a:cubicBezTo>
                    <a:pt x="872" y="2737"/>
                    <a:pt x="909" y="2410"/>
                    <a:pt x="936" y="2082"/>
                  </a:cubicBezTo>
                  <a:cubicBezTo>
                    <a:pt x="962" y="1754"/>
                    <a:pt x="979" y="1424"/>
                    <a:pt x="980" y="1082"/>
                  </a:cubicBezTo>
                  <a:cubicBezTo>
                    <a:pt x="977" y="740"/>
                    <a:pt x="967" y="388"/>
                    <a:pt x="889" y="1"/>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9"/>
            <p:cNvSpPr/>
            <p:nvPr/>
          </p:nvSpPr>
          <p:spPr>
            <a:xfrm>
              <a:off x="2831175" y="309050"/>
              <a:ext cx="60150" cy="85325"/>
            </a:xfrm>
            <a:custGeom>
              <a:rect b="b" l="l" r="r" t="t"/>
              <a:pathLst>
                <a:path extrusionOk="0" h="3413" w="2406">
                  <a:moveTo>
                    <a:pt x="1075" y="1"/>
                  </a:moveTo>
                  <a:cubicBezTo>
                    <a:pt x="498" y="913"/>
                    <a:pt x="230" y="2343"/>
                    <a:pt x="0" y="3413"/>
                  </a:cubicBezTo>
                  <a:lnTo>
                    <a:pt x="2405" y="3051"/>
                  </a:lnTo>
                  <a:cubicBezTo>
                    <a:pt x="2155" y="1932"/>
                    <a:pt x="1832" y="927"/>
                    <a:pt x="1075"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9"/>
            <p:cNvSpPr/>
            <p:nvPr/>
          </p:nvSpPr>
          <p:spPr>
            <a:xfrm>
              <a:off x="2953775" y="323625"/>
              <a:ext cx="57525" cy="89050"/>
            </a:xfrm>
            <a:custGeom>
              <a:rect b="b" l="l" r="r" t="t"/>
              <a:pathLst>
                <a:path extrusionOk="0" h="3562" w="2301">
                  <a:moveTo>
                    <a:pt x="1917" y="1"/>
                  </a:moveTo>
                  <a:cubicBezTo>
                    <a:pt x="989" y="757"/>
                    <a:pt x="471" y="1676"/>
                    <a:pt x="1" y="2722"/>
                  </a:cubicBezTo>
                  <a:lnTo>
                    <a:pt x="2284" y="3561"/>
                  </a:lnTo>
                  <a:cubicBezTo>
                    <a:pt x="2274" y="2466"/>
                    <a:pt x="2300" y="1012"/>
                    <a:pt x="191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9"/>
            <p:cNvSpPr/>
            <p:nvPr/>
          </p:nvSpPr>
          <p:spPr>
            <a:xfrm>
              <a:off x="2774475" y="370450"/>
              <a:ext cx="279950" cy="183150"/>
            </a:xfrm>
            <a:custGeom>
              <a:rect b="b" l="l" r="r" t="t"/>
              <a:pathLst>
                <a:path extrusionOk="0" h="7326" w="11198">
                  <a:moveTo>
                    <a:pt x="4187" y="1"/>
                  </a:moveTo>
                  <a:cubicBezTo>
                    <a:pt x="2325" y="1"/>
                    <a:pt x="706" y="540"/>
                    <a:pt x="378" y="2830"/>
                  </a:cubicBezTo>
                  <a:cubicBezTo>
                    <a:pt x="0" y="5342"/>
                    <a:pt x="1465" y="6463"/>
                    <a:pt x="3726" y="6936"/>
                  </a:cubicBezTo>
                  <a:cubicBezTo>
                    <a:pt x="4553" y="7114"/>
                    <a:pt x="5758" y="7326"/>
                    <a:pt x="6944" y="7326"/>
                  </a:cubicBezTo>
                  <a:cubicBezTo>
                    <a:pt x="8827" y="7326"/>
                    <a:pt x="10663" y="6793"/>
                    <a:pt x="10872" y="4746"/>
                  </a:cubicBezTo>
                  <a:cubicBezTo>
                    <a:pt x="11197" y="1545"/>
                    <a:pt x="9633" y="492"/>
                    <a:pt x="5637" y="85"/>
                  </a:cubicBezTo>
                  <a:cubicBezTo>
                    <a:pt x="5149" y="36"/>
                    <a:pt x="4660" y="1"/>
                    <a:pt x="418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9"/>
            <p:cNvSpPr/>
            <p:nvPr/>
          </p:nvSpPr>
          <p:spPr>
            <a:xfrm>
              <a:off x="2774475" y="409525"/>
              <a:ext cx="231000" cy="144075"/>
            </a:xfrm>
            <a:custGeom>
              <a:rect b="b" l="l" r="r" t="t"/>
              <a:pathLst>
                <a:path extrusionOk="0" h="5763" w="9240">
                  <a:moveTo>
                    <a:pt x="770" y="1"/>
                  </a:moveTo>
                  <a:cubicBezTo>
                    <a:pt x="585" y="347"/>
                    <a:pt x="449" y="764"/>
                    <a:pt x="378" y="1267"/>
                  </a:cubicBezTo>
                  <a:cubicBezTo>
                    <a:pt x="0" y="3779"/>
                    <a:pt x="1465" y="4900"/>
                    <a:pt x="3726" y="5373"/>
                  </a:cubicBezTo>
                  <a:cubicBezTo>
                    <a:pt x="4552" y="5551"/>
                    <a:pt x="5756" y="5762"/>
                    <a:pt x="6942" y="5762"/>
                  </a:cubicBezTo>
                  <a:cubicBezTo>
                    <a:pt x="7760" y="5762"/>
                    <a:pt x="8569" y="5662"/>
                    <a:pt x="9240" y="5381"/>
                  </a:cubicBezTo>
                  <a:cubicBezTo>
                    <a:pt x="8385" y="4758"/>
                    <a:pt x="7284" y="4787"/>
                    <a:pt x="6224" y="4727"/>
                  </a:cubicBezTo>
                  <a:cubicBezTo>
                    <a:pt x="5158" y="4665"/>
                    <a:pt x="4159" y="4489"/>
                    <a:pt x="3221" y="3951"/>
                  </a:cubicBezTo>
                  <a:cubicBezTo>
                    <a:pt x="1669" y="3060"/>
                    <a:pt x="916" y="1698"/>
                    <a:pt x="770"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9"/>
            <p:cNvSpPr/>
            <p:nvPr/>
          </p:nvSpPr>
          <p:spPr>
            <a:xfrm>
              <a:off x="2871350" y="440025"/>
              <a:ext cx="29225" cy="22675"/>
            </a:xfrm>
            <a:custGeom>
              <a:rect b="b" l="l" r="r" t="t"/>
              <a:pathLst>
                <a:path extrusionOk="0" h="907" w="1169">
                  <a:moveTo>
                    <a:pt x="585" y="0"/>
                  </a:moveTo>
                  <a:cubicBezTo>
                    <a:pt x="0" y="0"/>
                    <a:pt x="0" y="907"/>
                    <a:pt x="585" y="907"/>
                  </a:cubicBezTo>
                  <a:cubicBezTo>
                    <a:pt x="1168" y="907"/>
                    <a:pt x="1168" y="0"/>
                    <a:pt x="585"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9"/>
            <p:cNvSpPr/>
            <p:nvPr/>
          </p:nvSpPr>
          <p:spPr>
            <a:xfrm>
              <a:off x="2934775" y="449100"/>
              <a:ext cx="29250" cy="22675"/>
            </a:xfrm>
            <a:custGeom>
              <a:rect b="b" l="l" r="r" t="t"/>
              <a:pathLst>
                <a:path extrusionOk="0" h="907" w="1170">
                  <a:moveTo>
                    <a:pt x="585" y="1"/>
                  </a:moveTo>
                  <a:cubicBezTo>
                    <a:pt x="0" y="1"/>
                    <a:pt x="0" y="906"/>
                    <a:pt x="585" y="906"/>
                  </a:cubicBezTo>
                  <a:cubicBezTo>
                    <a:pt x="1168" y="906"/>
                    <a:pt x="1169" y="1"/>
                    <a:pt x="585" y="1"/>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9"/>
            <p:cNvSpPr/>
            <p:nvPr/>
          </p:nvSpPr>
          <p:spPr>
            <a:xfrm>
              <a:off x="2852425" y="333525"/>
              <a:ext cx="22450" cy="40825"/>
            </a:xfrm>
            <a:custGeom>
              <a:rect b="b" l="l" r="r" t="t"/>
              <a:pathLst>
                <a:path extrusionOk="0" h="1633" w="898">
                  <a:moveTo>
                    <a:pt x="237" y="1"/>
                  </a:moveTo>
                  <a:lnTo>
                    <a:pt x="0" y="1633"/>
                  </a:lnTo>
                  <a:lnTo>
                    <a:pt x="898" y="1511"/>
                  </a:lnTo>
                  <a:lnTo>
                    <a:pt x="237" y="1"/>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9"/>
            <p:cNvSpPr/>
            <p:nvPr/>
          </p:nvSpPr>
          <p:spPr>
            <a:xfrm>
              <a:off x="2973050" y="350175"/>
              <a:ext cx="24300" cy="41600"/>
            </a:xfrm>
            <a:custGeom>
              <a:rect b="b" l="l" r="r" t="t"/>
              <a:pathLst>
                <a:path extrusionOk="0" h="1664" w="972">
                  <a:moveTo>
                    <a:pt x="971" y="0"/>
                  </a:moveTo>
                  <a:lnTo>
                    <a:pt x="1" y="1357"/>
                  </a:lnTo>
                  <a:lnTo>
                    <a:pt x="854" y="1663"/>
                  </a:lnTo>
                  <a:lnTo>
                    <a:pt x="971" y="0"/>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9"/>
            <p:cNvSpPr/>
            <p:nvPr/>
          </p:nvSpPr>
          <p:spPr>
            <a:xfrm>
              <a:off x="2890825" y="486100"/>
              <a:ext cx="19650" cy="21175"/>
            </a:xfrm>
            <a:custGeom>
              <a:rect b="b" l="l" r="r" t="t"/>
              <a:pathLst>
                <a:path extrusionOk="0" h="847" w="786">
                  <a:moveTo>
                    <a:pt x="1" y="1"/>
                  </a:moveTo>
                  <a:cubicBezTo>
                    <a:pt x="91" y="272"/>
                    <a:pt x="91" y="575"/>
                    <a:pt x="212" y="847"/>
                  </a:cubicBezTo>
                  <a:cubicBezTo>
                    <a:pt x="393" y="575"/>
                    <a:pt x="604" y="363"/>
                    <a:pt x="785" y="91"/>
                  </a:cubicBezTo>
                  <a:lnTo>
                    <a:pt x="1"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9"/>
            <p:cNvSpPr/>
            <p:nvPr/>
          </p:nvSpPr>
          <p:spPr>
            <a:xfrm>
              <a:off x="2922550" y="491375"/>
              <a:ext cx="18150" cy="18900"/>
            </a:xfrm>
            <a:custGeom>
              <a:rect b="b" l="l" r="r" t="t"/>
              <a:pathLst>
                <a:path extrusionOk="0" h="756" w="726">
                  <a:moveTo>
                    <a:pt x="0" y="1"/>
                  </a:moveTo>
                  <a:lnTo>
                    <a:pt x="0" y="1"/>
                  </a:lnTo>
                  <a:cubicBezTo>
                    <a:pt x="121" y="243"/>
                    <a:pt x="121" y="545"/>
                    <a:pt x="272" y="755"/>
                  </a:cubicBezTo>
                  <a:cubicBezTo>
                    <a:pt x="483" y="634"/>
                    <a:pt x="573" y="363"/>
                    <a:pt x="726" y="152"/>
                  </a:cubicBezTo>
                  <a:lnTo>
                    <a:pt x="0"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67"/>
          <p:cNvSpPr txBox="1"/>
          <p:nvPr>
            <p:ph type="title"/>
          </p:nvPr>
        </p:nvSpPr>
        <p:spPr>
          <a:xfrm>
            <a:off x="718650" y="1845150"/>
            <a:ext cx="7706700" cy="72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300"/>
              <a:t>Ongoing Development and Refinement of Racial/Ethnic Categories</a:t>
            </a:r>
            <a:endParaRPr sz="5300"/>
          </a:p>
        </p:txBody>
      </p:sp>
      <p:sp>
        <p:nvSpPr>
          <p:cNvPr id="865" name="Google Shape;865;p67"/>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68"/>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68"/>
          <p:cNvSpPr txBox="1"/>
          <p:nvPr>
            <p:ph type="title"/>
          </p:nvPr>
        </p:nvSpPr>
        <p:spPr>
          <a:xfrm>
            <a:off x="713250" y="365750"/>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What is our Baseline for Race/Ethnicity Questions?</a:t>
            </a:r>
            <a:endParaRPr sz="3100"/>
          </a:p>
        </p:txBody>
      </p:sp>
      <p:sp>
        <p:nvSpPr>
          <p:cNvPr id="872" name="Google Shape;872;p68"/>
          <p:cNvSpPr txBox="1"/>
          <p:nvPr/>
        </p:nvSpPr>
        <p:spPr>
          <a:xfrm>
            <a:off x="278100" y="1591075"/>
            <a:ext cx="8587800" cy="3370800"/>
          </a:xfrm>
          <a:prstGeom prst="rect">
            <a:avLst/>
          </a:prstGeom>
          <a:noFill/>
          <a:ln>
            <a:noFill/>
          </a:ln>
        </p:spPr>
        <p:txBody>
          <a:bodyPr anchorCtr="0" anchor="ctr" bIns="91425" lIns="91425" spcFirstLastPara="1" rIns="91425" wrap="square" tIns="91425">
            <a:noAutofit/>
          </a:bodyPr>
          <a:lstStyle/>
          <a:p>
            <a:pPr indent="-342900" lvl="0" marL="457200" rtl="0" algn="l">
              <a:spcBef>
                <a:spcPts val="1200"/>
              </a:spcBef>
              <a:spcAft>
                <a:spcPts val="0"/>
              </a:spcAft>
              <a:buClr>
                <a:schemeClr val="dk2"/>
              </a:buClr>
              <a:buSzPts val="1800"/>
              <a:buFont typeface="Quicksand"/>
              <a:buAutoNum type="arabicParenR"/>
            </a:pPr>
            <a:r>
              <a:rPr lang="en" sz="1800">
                <a:solidFill>
                  <a:schemeClr val="dk2"/>
                </a:solidFill>
                <a:latin typeface="Quicksand"/>
                <a:ea typeface="Quicksand"/>
                <a:cs typeface="Quicksand"/>
                <a:sym typeface="Quicksand"/>
              </a:rPr>
              <a:t>Are you Hispanic or Latino? (Y/N/DK/R)</a:t>
            </a:r>
            <a:endParaRPr sz="1800">
              <a:solidFill>
                <a:schemeClr val="dk2"/>
              </a:solidFill>
              <a:latin typeface="Quicksand"/>
              <a:ea typeface="Quicksand"/>
              <a:cs typeface="Quicksand"/>
              <a:sym typeface="Quicksand"/>
            </a:endParaRPr>
          </a:p>
          <a:p>
            <a:pPr indent="-342900" lvl="0" marL="457200" rtl="0" algn="l">
              <a:spcBef>
                <a:spcPts val="1200"/>
              </a:spcBef>
              <a:spcAft>
                <a:spcPts val="0"/>
              </a:spcAft>
              <a:buClr>
                <a:schemeClr val="dk2"/>
              </a:buClr>
              <a:buSzPts val="1800"/>
              <a:buFont typeface="Quicksand"/>
              <a:buAutoNum type="arabicParenR"/>
            </a:pPr>
            <a:r>
              <a:rPr lang="en" sz="1800">
                <a:solidFill>
                  <a:schemeClr val="dk2"/>
                </a:solidFill>
                <a:latin typeface="Quicksand"/>
                <a:ea typeface="Quicksand"/>
                <a:cs typeface="Quicksand"/>
                <a:sym typeface="Quicksand"/>
              </a:rPr>
              <a:t>Which one or more of the following would you say is your race? (Read by interviewer)</a:t>
            </a:r>
            <a:endParaRPr sz="1800">
              <a:solidFill>
                <a:schemeClr val="dk2"/>
              </a:solidFill>
              <a:latin typeface="Quicksand"/>
              <a:ea typeface="Quicksand"/>
              <a:cs typeface="Quicksand"/>
              <a:sym typeface="Quicksand"/>
            </a:endParaRPr>
          </a:p>
          <a:p>
            <a:pPr indent="0" lvl="0" marL="914400" rtl="0" algn="l">
              <a:spcBef>
                <a:spcPts val="1200"/>
              </a:spcBef>
              <a:spcAft>
                <a:spcPts val="0"/>
              </a:spcAft>
              <a:buNone/>
            </a:pPr>
            <a:r>
              <a:rPr lang="en" sz="1800">
                <a:solidFill>
                  <a:schemeClr val="dk2"/>
                </a:solidFill>
                <a:latin typeface="Quicksand"/>
                <a:ea typeface="Quicksand"/>
                <a:cs typeface="Quicksand"/>
                <a:sym typeface="Quicksand"/>
              </a:rPr>
              <a:t>White; Black or African American; Asian; Native Hawaiian or other Pacific Islander, American Indian, Alaska Native or Something else (specify)</a:t>
            </a:r>
            <a:endParaRPr sz="1800">
              <a:solidFill>
                <a:schemeClr val="dk2"/>
              </a:solidFill>
              <a:latin typeface="Quicksand"/>
              <a:ea typeface="Quicksand"/>
              <a:cs typeface="Quicksand"/>
              <a:sym typeface="Quicksand"/>
            </a:endParaRPr>
          </a:p>
          <a:p>
            <a:pPr indent="-342900" lvl="0" marL="457200" rtl="0" algn="l">
              <a:spcBef>
                <a:spcPts val="1200"/>
              </a:spcBef>
              <a:spcAft>
                <a:spcPts val="1000"/>
              </a:spcAft>
              <a:buClr>
                <a:schemeClr val="dk2"/>
              </a:buClr>
              <a:buSzPts val="1800"/>
              <a:buFont typeface="Quicksand"/>
              <a:buAutoNum type="arabicParenR"/>
            </a:pPr>
            <a:r>
              <a:rPr lang="en" sz="1800">
                <a:solidFill>
                  <a:schemeClr val="dk2"/>
                </a:solidFill>
                <a:latin typeface="Quicksand"/>
                <a:ea typeface="Quicksand"/>
                <a:cs typeface="Quicksand"/>
                <a:sym typeface="Quicksand"/>
              </a:rPr>
              <a:t>Which one of these groups would you say best represents your race?</a:t>
            </a:r>
            <a:endParaRPr sz="1500">
              <a:solidFill>
                <a:schemeClr val="dk2"/>
              </a:solidFill>
              <a:latin typeface="Quicksand Light"/>
              <a:ea typeface="Quicksand Light"/>
              <a:cs typeface="Quicksand Light"/>
              <a:sym typeface="Quicksand Light"/>
            </a:endParaRPr>
          </a:p>
        </p:txBody>
      </p:sp>
      <p:sp>
        <p:nvSpPr>
          <p:cNvPr id="873" name="Google Shape;873;p68"/>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874" name="Google Shape;874;p68"/>
          <p:cNvSpPr/>
          <p:nvPr/>
        </p:nvSpPr>
        <p:spPr>
          <a:xfrm rot="161263">
            <a:off x="328891" y="1398116"/>
            <a:ext cx="3283824" cy="557873"/>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8"/>
          <p:cNvSpPr txBox="1"/>
          <p:nvPr/>
        </p:nvSpPr>
        <p:spPr>
          <a:xfrm>
            <a:off x="389826" y="1479789"/>
            <a:ext cx="3103800" cy="35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Quicksand"/>
                <a:ea typeface="Quicksand"/>
                <a:cs typeface="Quicksand"/>
                <a:sym typeface="Quicksand"/>
              </a:rPr>
              <a:t>Standard OMB Categories</a:t>
            </a:r>
            <a:endParaRPr b="1" sz="1500">
              <a:solidFill>
                <a:srgbClr val="FFFFFF"/>
              </a:solidFill>
              <a:latin typeface="Quicksand"/>
              <a:ea typeface="Quicksand"/>
              <a:cs typeface="Quicksand"/>
              <a:sym typeface="Quicksa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69"/>
          <p:cNvSpPr txBox="1"/>
          <p:nvPr>
            <p:ph type="title"/>
          </p:nvPr>
        </p:nvSpPr>
        <p:spPr>
          <a:xfrm>
            <a:off x="713250" y="38895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100"/>
              <a:t>Evolution of Race/Ethnicity Questions in CHS</a:t>
            </a:r>
            <a:endParaRPr/>
          </a:p>
        </p:txBody>
      </p:sp>
      <p:sp>
        <p:nvSpPr>
          <p:cNvPr id="881" name="Google Shape;881;p6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882" name="Google Shape;882;p69"/>
          <p:cNvGrpSpPr/>
          <p:nvPr/>
        </p:nvGrpSpPr>
        <p:grpSpPr>
          <a:xfrm>
            <a:off x="564633" y="2355700"/>
            <a:ext cx="1915517" cy="1232300"/>
            <a:chOff x="3154233" y="2355700"/>
            <a:chExt cx="1915517" cy="1232300"/>
          </a:xfrm>
        </p:grpSpPr>
        <p:sp>
          <p:nvSpPr>
            <p:cNvPr id="883" name="Google Shape;883;p69"/>
            <p:cNvSpPr/>
            <p:nvPr/>
          </p:nvSpPr>
          <p:spPr>
            <a:xfrm>
              <a:off x="3485717" y="3079475"/>
              <a:ext cx="1294800" cy="13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9"/>
            <p:cNvSpPr txBox="1"/>
            <p:nvPr/>
          </p:nvSpPr>
          <p:spPr>
            <a:xfrm>
              <a:off x="3154233" y="3216600"/>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dk2"/>
                  </a:solidFill>
                  <a:latin typeface="Roboto"/>
                  <a:ea typeface="Roboto"/>
                  <a:cs typeface="Roboto"/>
                  <a:sym typeface="Roboto"/>
                </a:rPr>
                <a:t>2003</a:t>
              </a:r>
              <a:endParaRPr b="1" sz="1200">
                <a:solidFill>
                  <a:schemeClr val="dk2"/>
                </a:solidFill>
                <a:latin typeface="Roboto"/>
                <a:ea typeface="Roboto"/>
                <a:cs typeface="Roboto"/>
                <a:sym typeface="Roboto"/>
              </a:endParaRPr>
            </a:p>
          </p:txBody>
        </p:sp>
        <p:sp>
          <p:nvSpPr>
            <p:cNvPr id="885" name="Google Shape;885;p69"/>
            <p:cNvSpPr txBox="1"/>
            <p:nvPr/>
          </p:nvSpPr>
          <p:spPr>
            <a:xfrm>
              <a:off x="3386750" y="2355700"/>
              <a:ext cx="1683000" cy="4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Roboto"/>
                  <a:ea typeface="Roboto"/>
                  <a:cs typeface="Roboto"/>
                  <a:sym typeface="Roboto"/>
                </a:rPr>
                <a:t>Latino/Hispanic Heritage Question Added</a:t>
              </a:r>
              <a:endParaRPr b="1" sz="1000">
                <a:solidFill>
                  <a:schemeClr val="dk2"/>
                </a:solidFill>
                <a:latin typeface="Roboto"/>
                <a:ea typeface="Roboto"/>
                <a:cs typeface="Roboto"/>
                <a:sym typeface="Roboto"/>
              </a:endParaRPr>
            </a:p>
          </p:txBody>
        </p:sp>
        <p:grpSp>
          <p:nvGrpSpPr>
            <p:cNvPr id="886" name="Google Shape;886;p69"/>
            <p:cNvGrpSpPr/>
            <p:nvPr/>
          </p:nvGrpSpPr>
          <p:grpSpPr>
            <a:xfrm>
              <a:off x="3435870" y="2800065"/>
              <a:ext cx="92400" cy="411825"/>
              <a:chOff x="845575" y="2563700"/>
              <a:chExt cx="92400" cy="411825"/>
            </a:xfrm>
          </p:grpSpPr>
          <p:sp>
            <p:nvSpPr>
              <p:cNvPr id="887" name="Google Shape;887;p6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8" name="Google Shape;888;p6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889" name="Google Shape;889;p69"/>
          <p:cNvGrpSpPr/>
          <p:nvPr/>
        </p:nvGrpSpPr>
        <p:grpSpPr>
          <a:xfrm>
            <a:off x="1828196" y="2702596"/>
            <a:ext cx="1928205" cy="1744206"/>
            <a:chOff x="1828196" y="2702596"/>
            <a:chExt cx="1928205" cy="1744206"/>
          </a:xfrm>
        </p:grpSpPr>
        <p:sp>
          <p:nvSpPr>
            <p:cNvPr id="890" name="Google Shape;890;p69"/>
            <p:cNvSpPr/>
            <p:nvPr/>
          </p:nvSpPr>
          <p:spPr>
            <a:xfrm>
              <a:off x="2191011" y="3079475"/>
              <a:ext cx="1294800" cy="13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69"/>
            <p:cNvSpPr txBox="1"/>
            <p:nvPr/>
          </p:nvSpPr>
          <p:spPr>
            <a:xfrm>
              <a:off x="1828196"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dk2"/>
                  </a:solidFill>
                  <a:latin typeface="Roboto"/>
                  <a:ea typeface="Roboto"/>
                  <a:cs typeface="Roboto"/>
                  <a:sym typeface="Roboto"/>
                </a:rPr>
                <a:t>2012</a:t>
              </a:r>
              <a:endParaRPr b="1" sz="1200">
                <a:solidFill>
                  <a:schemeClr val="dk2"/>
                </a:solidFill>
                <a:latin typeface="Roboto"/>
                <a:ea typeface="Roboto"/>
                <a:cs typeface="Roboto"/>
                <a:sym typeface="Roboto"/>
              </a:endParaRPr>
            </a:p>
          </p:txBody>
        </p:sp>
        <p:sp>
          <p:nvSpPr>
            <p:cNvPr id="892" name="Google Shape;892;p69"/>
            <p:cNvSpPr txBox="1"/>
            <p:nvPr/>
          </p:nvSpPr>
          <p:spPr>
            <a:xfrm>
              <a:off x="2073401" y="3503002"/>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Roboto"/>
                  <a:ea typeface="Roboto"/>
                  <a:cs typeface="Roboto"/>
                  <a:sym typeface="Roboto"/>
                </a:rPr>
                <a:t>Asian Heritage Question Added</a:t>
              </a:r>
              <a:endParaRPr b="1" sz="1000">
                <a:solidFill>
                  <a:schemeClr val="dk2"/>
                </a:solidFill>
                <a:latin typeface="Roboto"/>
                <a:ea typeface="Roboto"/>
                <a:cs typeface="Roboto"/>
                <a:sym typeface="Roboto"/>
              </a:endParaRPr>
            </a:p>
          </p:txBody>
        </p:sp>
        <p:grpSp>
          <p:nvGrpSpPr>
            <p:cNvPr id="893" name="Google Shape;893;p69"/>
            <p:cNvGrpSpPr/>
            <p:nvPr/>
          </p:nvGrpSpPr>
          <p:grpSpPr>
            <a:xfrm rot="10800000">
              <a:off x="2149293" y="3079467"/>
              <a:ext cx="92400" cy="411825"/>
              <a:chOff x="2072481" y="2563700"/>
              <a:chExt cx="92400" cy="411825"/>
            </a:xfrm>
          </p:grpSpPr>
          <p:cxnSp>
            <p:nvCxnSpPr>
              <p:cNvPr id="894" name="Google Shape;894;p69"/>
              <p:cNvCxnSpPr/>
              <p:nvPr/>
            </p:nvCxnSpPr>
            <p:spPr>
              <a:xfrm>
                <a:off x="2118681" y="2616125"/>
                <a:ext cx="0" cy="359400"/>
              </a:xfrm>
              <a:prstGeom prst="straightConnector1">
                <a:avLst/>
              </a:prstGeom>
              <a:noFill/>
              <a:ln cap="flat" cmpd="sng" w="9525">
                <a:solidFill>
                  <a:srgbClr val="000000"/>
                </a:solidFill>
                <a:prstDash val="solid"/>
                <a:round/>
                <a:headEnd len="sm" w="sm" type="none"/>
                <a:tailEnd len="sm" w="sm" type="none"/>
              </a:ln>
            </p:spPr>
          </p:cxnSp>
          <p:sp>
            <p:nvSpPr>
              <p:cNvPr id="895" name="Google Shape;895;p69"/>
              <p:cNvSpPr/>
              <p:nvPr/>
            </p:nvSpPr>
            <p:spPr>
              <a:xfrm>
                <a:off x="2072481"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6" name="Google Shape;896;p69"/>
          <p:cNvGrpSpPr/>
          <p:nvPr/>
        </p:nvGrpSpPr>
        <p:grpSpPr>
          <a:xfrm>
            <a:off x="3154233" y="1645263"/>
            <a:ext cx="1915527" cy="1942737"/>
            <a:chOff x="3154233" y="1645263"/>
            <a:chExt cx="1915527" cy="1942737"/>
          </a:xfrm>
        </p:grpSpPr>
        <p:sp>
          <p:nvSpPr>
            <p:cNvPr id="897" name="Google Shape;897;p69"/>
            <p:cNvSpPr/>
            <p:nvPr/>
          </p:nvSpPr>
          <p:spPr>
            <a:xfrm>
              <a:off x="3485717" y="3079475"/>
              <a:ext cx="1294800" cy="13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9"/>
            <p:cNvSpPr txBox="1"/>
            <p:nvPr/>
          </p:nvSpPr>
          <p:spPr>
            <a:xfrm>
              <a:off x="3154233" y="3216600"/>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dk2"/>
                  </a:solidFill>
                  <a:latin typeface="Roboto"/>
                  <a:ea typeface="Roboto"/>
                  <a:cs typeface="Roboto"/>
                  <a:sym typeface="Roboto"/>
                </a:rPr>
                <a:t>2017</a:t>
              </a:r>
              <a:endParaRPr b="1" sz="1200">
                <a:solidFill>
                  <a:schemeClr val="dk2"/>
                </a:solidFill>
                <a:latin typeface="Roboto"/>
                <a:ea typeface="Roboto"/>
                <a:cs typeface="Roboto"/>
                <a:sym typeface="Roboto"/>
              </a:endParaRPr>
            </a:p>
          </p:txBody>
        </p:sp>
        <p:sp>
          <p:nvSpPr>
            <p:cNvPr id="899" name="Google Shape;899;p69"/>
            <p:cNvSpPr txBox="1"/>
            <p:nvPr/>
          </p:nvSpPr>
          <p:spPr>
            <a:xfrm>
              <a:off x="3386760" y="1645263"/>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800">
                <a:solidFill>
                  <a:schemeClr val="dk1"/>
                </a:solidFill>
                <a:latin typeface="Roboto"/>
                <a:ea typeface="Roboto"/>
                <a:cs typeface="Roboto"/>
                <a:sym typeface="Roboto"/>
              </a:endParaRPr>
            </a:p>
            <a:p>
              <a:pPr indent="0" lvl="0" marL="0" rtl="0" algn="l">
                <a:spcBef>
                  <a:spcPts val="0"/>
                </a:spcBef>
                <a:spcAft>
                  <a:spcPts val="0"/>
                </a:spcAft>
                <a:buNone/>
              </a:pPr>
              <a:r>
                <a:t/>
              </a:r>
              <a:endParaRPr b="1" sz="800">
                <a:solidFill>
                  <a:schemeClr val="dk2"/>
                </a:solidFill>
                <a:latin typeface="Roboto"/>
                <a:ea typeface="Roboto"/>
                <a:cs typeface="Roboto"/>
                <a:sym typeface="Roboto"/>
              </a:endParaRPr>
            </a:p>
            <a:p>
              <a:pPr indent="0" lvl="0" marL="0" rtl="0" algn="l">
                <a:spcBef>
                  <a:spcPts val="0"/>
                </a:spcBef>
                <a:spcAft>
                  <a:spcPts val="0"/>
                </a:spcAft>
                <a:buNone/>
              </a:pPr>
              <a:r>
                <a:rPr b="1" lang="en" sz="1000">
                  <a:solidFill>
                    <a:schemeClr val="dk2"/>
                  </a:solidFill>
                  <a:latin typeface="Roboto"/>
                  <a:ea typeface="Roboto"/>
                  <a:cs typeface="Roboto"/>
                  <a:sym typeface="Roboto"/>
                </a:rPr>
                <a:t>Middle Eastern/North African Option Added to Race Question</a:t>
              </a:r>
              <a:endParaRPr b="1" sz="1000">
                <a:solidFill>
                  <a:schemeClr val="dk2"/>
                </a:solidFill>
                <a:latin typeface="Roboto"/>
                <a:ea typeface="Roboto"/>
                <a:cs typeface="Roboto"/>
                <a:sym typeface="Roboto"/>
              </a:endParaRPr>
            </a:p>
            <a:p>
              <a:pPr indent="0" lvl="0" marL="0" rtl="0" algn="l">
                <a:spcBef>
                  <a:spcPts val="0"/>
                </a:spcBef>
                <a:spcAft>
                  <a:spcPts val="0"/>
                </a:spcAft>
                <a:buNone/>
              </a:pPr>
              <a:r>
                <a:rPr b="1" lang="en" sz="1000">
                  <a:solidFill>
                    <a:schemeClr val="dk2"/>
                  </a:solidFill>
                  <a:latin typeface="Roboto"/>
                  <a:ea typeface="Roboto"/>
                  <a:cs typeface="Roboto"/>
                  <a:sym typeface="Roboto"/>
                </a:rPr>
                <a:t>Removal of follow-up race question </a:t>
              </a:r>
              <a:endParaRPr b="1" sz="1000">
                <a:solidFill>
                  <a:schemeClr val="dk2"/>
                </a:solidFill>
                <a:latin typeface="Roboto"/>
                <a:ea typeface="Roboto"/>
                <a:cs typeface="Roboto"/>
                <a:sym typeface="Roboto"/>
              </a:endParaRPr>
            </a:p>
          </p:txBody>
        </p:sp>
        <p:grpSp>
          <p:nvGrpSpPr>
            <p:cNvPr id="900" name="Google Shape;900;p69"/>
            <p:cNvGrpSpPr/>
            <p:nvPr/>
          </p:nvGrpSpPr>
          <p:grpSpPr>
            <a:xfrm>
              <a:off x="3435870" y="2800065"/>
              <a:ext cx="92400" cy="411825"/>
              <a:chOff x="845575" y="2563700"/>
              <a:chExt cx="92400" cy="411825"/>
            </a:xfrm>
          </p:grpSpPr>
          <p:sp>
            <p:nvSpPr>
              <p:cNvPr id="901" name="Google Shape;901;p6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2" name="Google Shape;902;p6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903" name="Google Shape;903;p69"/>
          <p:cNvGrpSpPr/>
          <p:nvPr/>
        </p:nvGrpSpPr>
        <p:grpSpPr>
          <a:xfrm>
            <a:off x="4413187" y="2702596"/>
            <a:ext cx="1935010" cy="1744206"/>
            <a:chOff x="4413187" y="2702596"/>
            <a:chExt cx="1935010" cy="1744206"/>
          </a:xfrm>
        </p:grpSpPr>
        <p:sp>
          <p:nvSpPr>
            <p:cNvPr id="904" name="Google Shape;904;p69"/>
            <p:cNvSpPr/>
            <p:nvPr/>
          </p:nvSpPr>
          <p:spPr>
            <a:xfrm>
              <a:off x="4780421" y="3079475"/>
              <a:ext cx="1294800" cy="13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5" name="Google Shape;905;p69"/>
            <p:cNvGrpSpPr/>
            <p:nvPr/>
          </p:nvGrpSpPr>
          <p:grpSpPr>
            <a:xfrm rot="10800000">
              <a:off x="4737413" y="3079467"/>
              <a:ext cx="92400" cy="411825"/>
              <a:chOff x="2070100" y="2563700"/>
              <a:chExt cx="92400" cy="411825"/>
            </a:xfrm>
          </p:grpSpPr>
          <p:cxnSp>
            <p:nvCxnSpPr>
              <p:cNvPr id="906" name="Google Shape;906;p6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07" name="Google Shape;907;p6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8" name="Google Shape;908;p69"/>
            <p:cNvSpPr txBox="1"/>
            <p:nvPr/>
          </p:nvSpPr>
          <p:spPr>
            <a:xfrm>
              <a:off x="4413187"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dk2"/>
                  </a:solidFill>
                  <a:latin typeface="Roboto"/>
                  <a:ea typeface="Roboto"/>
                  <a:cs typeface="Roboto"/>
                  <a:sym typeface="Roboto"/>
                </a:rPr>
                <a:t>2019</a:t>
              </a:r>
              <a:endParaRPr b="1" sz="1200">
                <a:solidFill>
                  <a:schemeClr val="dk2"/>
                </a:solidFill>
                <a:latin typeface="Roboto"/>
                <a:ea typeface="Roboto"/>
                <a:cs typeface="Roboto"/>
                <a:sym typeface="Roboto"/>
              </a:endParaRPr>
            </a:p>
          </p:txBody>
        </p:sp>
        <p:sp>
          <p:nvSpPr>
            <p:cNvPr id="909" name="Google Shape;909;p69"/>
            <p:cNvSpPr txBox="1"/>
            <p:nvPr/>
          </p:nvSpPr>
          <p:spPr>
            <a:xfrm>
              <a:off x="4665197" y="3503002"/>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Roboto"/>
                  <a:ea typeface="Roboto"/>
                  <a:cs typeface="Roboto"/>
                  <a:sym typeface="Roboto"/>
                </a:rPr>
                <a:t>+ Latino heritage updates + Black Heritage Question Added</a:t>
              </a:r>
              <a:endParaRPr b="1" sz="1000">
                <a:solidFill>
                  <a:schemeClr val="dk2"/>
                </a:solidFill>
                <a:latin typeface="Roboto"/>
                <a:ea typeface="Roboto"/>
                <a:cs typeface="Roboto"/>
                <a:sym typeface="Roboto"/>
              </a:endParaRPr>
            </a:p>
          </p:txBody>
        </p:sp>
      </p:grpSp>
      <p:grpSp>
        <p:nvGrpSpPr>
          <p:cNvPr id="910" name="Google Shape;910;p69"/>
          <p:cNvGrpSpPr/>
          <p:nvPr/>
        </p:nvGrpSpPr>
        <p:grpSpPr>
          <a:xfrm>
            <a:off x="5707757" y="1852850"/>
            <a:ext cx="2125968" cy="1735150"/>
            <a:chOff x="5707757" y="1852850"/>
            <a:chExt cx="2125968" cy="1735150"/>
          </a:xfrm>
        </p:grpSpPr>
        <p:sp>
          <p:nvSpPr>
            <p:cNvPr id="911" name="Google Shape;911;p69"/>
            <p:cNvSpPr/>
            <p:nvPr/>
          </p:nvSpPr>
          <p:spPr>
            <a:xfrm>
              <a:off x="6075125" y="3079475"/>
              <a:ext cx="1294800" cy="13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2" name="Google Shape;912;p69"/>
            <p:cNvGrpSpPr/>
            <p:nvPr/>
          </p:nvGrpSpPr>
          <p:grpSpPr>
            <a:xfrm>
              <a:off x="6031394" y="2800065"/>
              <a:ext cx="92400" cy="411825"/>
              <a:chOff x="845575" y="2563700"/>
              <a:chExt cx="92400" cy="411825"/>
            </a:xfrm>
          </p:grpSpPr>
          <p:cxnSp>
            <p:nvCxnSpPr>
              <p:cNvPr id="913" name="Google Shape;913;p6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14" name="Google Shape;914;p6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5" name="Google Shape;915;p69"/>
            <p:cNvSpPr txBox="1"/>
            <p:nvPr/>
          </p:nvSpPr>
          <p:spPr>
            <a:xfrm>
              <a:off x="5707757" y="321660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dk2"/>
                  </a:solidFill>
                  <a:latin typeface="Roboto"/>
                  <a:ea typeface="Roboto"/>
                  <a:cs typeface="Roboto"/>
                  <a:sym typeface="Roboto"/>
                </a:rPr>
                <a:t>2020</a:t>
              </a:r>
              <a:endParaRPr b="1" sz="1200">
                <a:solidFill>
                  <a:schemeClr val="dk2"/>
                </a:solidFill>
                <a:latin typeface="Roboto"/>
                <a:ea typeface="Roboto"/>
                <a:cs typeface="Roboto"/>
                <a:sym typeface="Roboto"/>
              </a:endParaRPr>
            </a:p>
          </p:txBody>
        </p:sp>
        <p:sp>
          <p:nvSpPr>
            <p:cNvPr id="916" name="Google Shape;916;p69"/>
            <p:cNvSpPr txBox="1"/>
            <p:nvPr/>
          </p:nvSpPr>
          <p:spPr>
            <a:xfrm>
              <a:off x="5978525" y="1852850"/>
              <a:ext cx="18552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000">
                  <a:solidFill>
                    <a:schemeClr val="dk2"/>
                  </a:solidFill>
                  <a:latin typeface="Roboto"/>
                  <a:ea typeface="Roboto"/>
                  <a:cs typeface="Roboto"/>
                  <a:sym typeface="Roboto"/>
                </a:rPr>
                <a:t>Terminology expanded for Native American/Indigenous in Race Question</a:t>
              </a:r>
              <a:endParaRPr b="1" sz="1000">
                <a:solidFill>
                  <a:schemeClr val="dk2"/>
                </a:solidFill>
                <a:latin typeface="Roboto"/>
                <a:ea typeface="Roboto"/>
                <a:cs typeface="Roboto"/>
                <a:sym typeface="Roboto"/>
              </a:endParaRPr>
            </a:p>
            <a:p>
              <a:pPr indent="0" lvl="0" marL="0" rtl="0" algn="l">
                <a:spcBef>
                  <a:spcPts val="0"/>
                </a:spcBef>
                <a:spcAft>
                  <a:spcPts val="1600"/>
                </a:spcAft>
                <a:buNone/>
              </a:pPr>
              <a:r>
                <a:t/>
              </a:r>
              <a:endParaRPr sz="800">
                <a:latin typeface="Roboto"/>
                <a:ea typeface="Roboto"/>
                <a:cs typeface="Roboto"/>
                <a:sym typeface="Roboto"/>
              </a:endParaRPr>
            </a:p>
          </p:txBody>
        </p:sp>
      </p:grpSp>
      <p:grpSp>
        <p:nvGrpSpPr>
          <p:cNvPr id="917" name="Google Shape;917;p69"/>
          <p:cNvGrpSpPr/>
          <p:nvPr/>
        </p:nvGrpSpPr>
        <p:grpSpPr>
          <a:xfrm>
            <a:off x="7003996" y="2702596"/>
            <a:ext cx="2142441" cy="1744206"/>
            <a:chOff x="7003996" y="2702596"/>
            <a:chExt cx="2142441" cy="1744206"/>
          </a:xfrm>
        </p:grpSpPr>
        <p:sp>
          <p:nvSpPr>
            <p:cNvPr id="918" name="Google Shape;918;p69"/>
            <p:cNvSpPr/>
            <p:nvPr/>
          </p:nvSpPr>
          <p:spPr>
            <a:xfrm>
              <a:off x="7369837" y="3079475"/>
              <a:ext cx="1776600" cy="13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9" name="Google Shape;919;p69"/>
            <p:cNvGrpSpPr/>
            <p:nvPr/>
          </p:nvGrpSpPr>
          <p:grpSpPr>
            <a:xfrm rot="10800000">
              <a:off x="7328221" y="3079467"/>
              <a:ext cx="92400" cy="411825"/>
              <a:chOff x="2070100" y="2563700"/>
              <a:chExt cx="92400" cy="411825"/>
            </a:xfrm>
          </p:grpSpPr>
          <p:cxnSp>
            <p:nvCxnSpPr>
              <p:cNvPr id="920" name="Google Shape;920;p6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21" name="Google Shape;921;p6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2" name="Google Shape;922;p69"/>
            <p:cNvSpPr txBox="1"/>
            <p:nvPr/>
          </p:nvSpPr>
          <p:spPr>
            <a:xfrm>
              <a:off x="7003996"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dk2"/>
                  </a:solidFill>
                  <a:latin typeface="Roboto"/>
                  <a:ea typeface="Roboto"/>
                  <a:cs typeface="Roboto"/>
                  <a:sym typeface="Roboto"/>
                </a:rPr>
                <a:t>2021</a:t>
              </a:r>
              <a:endParaRPr b="1" sz="1200">
                <a:solidFill>
                  <a:schemeClr val="dk2"/>
                </a:solidFill>
                <a:latin typeface="Roboto"/>
                <a:ea typeface="Roboto"/>
                <a:cs typeface="Roboto"/>
                <a:sym typeface="Roboto"/>
              </a:endParaRPr>
            </a:p>
          </p:txBody>
        </p:sp>
        <p:sp>
          <p:nvSpPr>
            <p:cNvPr id="923" name="Google Shape;923;p69"/>
            <p:cNvSpPr txBox="1"/>
            <p:nvPr/>
          </p:nvSpPr>
          <p:spPr>
            <a:xfrm>
              <a:off x="7256967" y="3503002"/>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Roboto"/>
                  <a:ea typeface="Roboto"/>
                  <a:cs typeface="Roboto"/>
                  <a:sym typeface="Roboto"/>
                </a:rPr>
                <a:t>+ Add Native American/Indigenous heritage questions </a:t>
              </a:r>
              <a:endParaRPr b="1" sz="1000">
                <a:solidFill>
                  <a:schemeClr val="dk2"/>
                </a:solidFill>
                <a:latin typeface="Roboto"/>
                <a:ea typeface="Roboto"/>
                <a:cs typeface="Roboto"/>
                <a:sym typeface="Roboto"/>
              </a:endParaRPr>
            </a:p>
            <a:p>
              <a:pPr indent="0" lvl="0" marL="0" rtl="0" algn="l">
                <a:spcBef>
                  <a:spcPts val="0"/>
                </a:spcBef>
                <a:spcAft>
                  <a:spcPts val="0"/>
                </a:spcAft>
                <a:buNone/>
              </a:pPr>
              <a:r>
                <a:rPr b="1" lang="en" sz="1000">
                  <a:solidFill>
                    <a:schemeClr val="dk2"/>
                  </a:solidFill>
                  <a:latin typeface="Roboto"/>
                  <a:ea typeface="Roboto"/>
                  <a:cs typeface="Roboto"/>
                  <a:sym typeface="Roboto"/>
                </a:rPr>
                <a:t>+ Make all heritage questions multiple select</a:t>
              </a:r>
              <a:endParaRPr b="1" sz="1000">
                <a:solidFill>
                  <a:schemeClr val="dk2"/>
                </a:solidFill>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0"/>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0"/>
          <p:cNvSpPr txBox="1"/>
          <p:nvPr>
            <p:ph type="title"/>
          </p:nvPr>
        </p:nvSpPr>
        <p:spPr>
          <a:xfrm>
            <a:off x="385775" y="881700"/>
            <a:ext cx="33249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Latino Heritage Question</a:t>
            </a:r>
            <a:endParaRPr sz="4800"/>
          </a:p>
        </p:txBody>
      </p:sp>
      <p:sp>
        <p:nvSpPr>
          <p:cNvPr id="930" name="Google Shape;930;p70"/>
          <p:cNvSpPr/>
          <p:nvPr/>
        </p:nvSpPr>
        <p:spPr>
          <a:xfrm rot="218298">
            <a:off x="7353695" y="13992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70"/>
          <p:cNvSpPr txBox="1"/>
          <p:nvPr/>
        </p:nvSpPr>
        <p:spPr>
          <a:xfrm>
            <a:off x="4826775" y="764400"/>
            <a:ext cx="4065300" cy="437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chemeClr val="dk2"/>
                </a:solidFill>
                <a:latin typeface="Quicksand"/>
                <a:ea typeface="Quicksand"/>
                <a:cs typeface="Quicksand"/>
                <a:sym typeface="Quicksand"/>
              </a:rPr>
              <a:t>Please tell me which group best represents your Hispanic or Latino origin or ancestry:  (read by interviewer - one response allowed)</a:t>
            </a:r>
            <a:endParaRPr sz="1500">
              <a:solidFill>
                <a:schemeClr val="dk2"/>
              </a:solidFill>
              <a:latin typeface="Quicksand"/>
              <a:ea typeface="Quicksand"/>
              <a:cs typeface="Quicksand"/>
              <a:sym typeface="Quicksand"/>
            </a:endParaRPr>
          </a:p>
          <a:p>
            <a:pPr indent="-323850" lvl="0" marL="457200" rtl="0" algn="l">
              <a:lnSpc>
                <a:spcPct val="115000"/>
              </a:lnSpc>
              <a:spcBef>
                <a:spcPts val="120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Puerto Rican </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Cuban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Domincan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Mexican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Central or South American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Other Latin American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Other Hispanic/Latino</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Spanish</a:t>
            </a:r>
            <a:endParaRPr sz="1500">
              <a:solidFill>
                <a:schemeClr val="dk2"/>
              </a:solidFill>
              <a:latin typeface="Quicksand"/>
              <a:ea typeface="Quicksand"/>
              <a:cs typeface="Quicksand"/>
              <a:sym typeface="Quicksand"/>
            </a:endParaRPr>
          </a:p>
          <a:p>
            <a:pPr indent="0" lvl="0" marL="0" rtl="0" algn="ctr">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932" name="Google Shape;932;p70"/>
          <p:cNvSpPr txBox="1"/>
          <p:nvPr/>
        </p:nvSpPr>
        <p:spPr>
          <a:xfrm>
            <a:off x="7487088" y="2790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2003</a:t>
            </a:r>
            <a:endParaRPr b="1" sz="2000">
              <a:solidFill>
                <a:srgbClr val="FFFFFF"/>
              </a:solidFill>
              <a:latin typeface="Quicksand"/>
              <a:ea typeface="Quicksand"/>
              <a:cs typeface="Quicksand"/>
              <a:sym typeface="Quicksand"/>
            </a:endParaRPr>
          </a:p>
        </p:txBody>
      </p:sp>
      <p:sp>
        <p:nvSpPr>
          <p:cNvPr id="933" name="Google Shape;933;p70"/>
          <p:cNvSpPr txBox="1"/>
          <p:nvPr/>
        </p:nvSpPr>
        <p:spPr>
          <a:xfrm>
            <a:off x="6518375" y="4578825"/>
            <a:ext cx="2011800" cy="4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9900"/>
                </a:solidFill>
              </a:rPr>
              <a:t>~25% reporting “other” latino heritage</a:t>
            </a:r>
            <a:endParaRPr>
              <a:solidFill>
                <a:srgbClr val="FF99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71"/>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71"/>
          <p:cNvSpPr txBox="1"/>
          <p:nvPr>
            <p:ph type="title"/>
          </p:nvPr>
        </p:nvSpPr>
        <p:spPr>
          <a:xfrm>
            <a:off x="385775" y="881700"/>
            <a:ext cx="33249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Asian</a:t>
            </a:r>
            <a:r>
              <a:rPr lang="en" sz="4800"/>
              <a:t> Heritage Question</a:t>
            </a:r>
            <a:endParaRPr sz="4800"/>
          </a:p>
        </p:txBody>
      </p:sp>
      <p:sp>
        <p:nvSpPr>
          <p:cNvPr id="940" name="Google Shape;940;p71"/>
          <p:cNvSpPr/>
          <p:nvPr/>
        </p:nvSpPr>
        <p:spPr>
          <a:xfrm rot="218298">
            <a:off x="7353695" y="13992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71"/>
          <p:cNvSpPr txBox="1"/>
          <p:nvPr/>
        </p:nvSpPr>
        <p:spPr>
          <a:xfrm>
            <a:off x="4888025" y="881700"/>
            <a:ext cx="4065300" cy="437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500">
                <a:solidFill>
                  <a:schemeClr val="dk2"/>
                </a:solidFill>
                <a:latin typeface="Quicksand"/>
                <a:ea typeface="Quicksand"/>
                <a:cs typeface="Quicksand"/>
                <a:sym typeface="Quicksand"/>
              </a:rPr>
              <a:t>Please tell me which group best represents your Asian heritage or ancestry: (read by interviewer - one response allowed)</a:t>
            </a:r>
            <a:endParaRPr sz="1500">
              <a:solidFill>
                <a:schemeClr val="dk2"/>
              </a:solidFill>
              <a:latin typeface="Quicksand"/>
              <a:ea typeface="Quicksand"/>
              <a:cs typeface="Quicksand"/>
              <a:sym typeface="Quicksand"/>
            </a:endParaRPr>
          </a:p>
          <a:p>
            <a:pPr indent="-323850" lvl="0" marL="457200" rtl="0" algn="l">
              <a:lnSpc>
                <a:spcPct val="115000"/>
              </a:lnSpc>
              <a:spcBef>
                <a:spcPts val="120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Chinese</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Asian Indian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Filipino</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Korean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Japanese</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Vietnamese, or</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Something else (specify)</a:t>
            </a:r>
            <a:endParaRPr sz="1500">
              <a:solidFill>
                <a:schemeClr val="dk2"/>
              </a:solidFill>
              <a:latin typeface="Quicksand"/>
              <a:ea typeface="Quicksand"/>
              <a:cs typeface="Quicksand"/>
              <a:sym typeface="Quicksand"/>
            </a:endParaRPr>
          </a:p>
          <a:p>
            <a:pPr indent="0" lvl="0" marL="457200" rtl="0" algn="l">
              <a:spcBef>
                <a:spcPts val="1200"/>
              </a:spcBef>
              <a:spcAft>
                <a:spcPts val="0"/>
              </a:spcAft>
              <a:buNone/>
            </a:pPr>
            <a:r>
              <a:t/>
            </a:r>
            <a:endParaRPr>
              <a:solidFill>
                <a:schemeClr val="dk2"/>
              </a:solidFill>
              <a:latin typeface="Quicksand"/>
              <a:ea typeface="Quicksand"/>
              <a:cs typeface="Quicksand"/>
              <a:sym typeface="Quicksand"/>
            </a:endParaRPr>
          </a:p>
          <a:p>
            <a:pPr indent="0" lvl="0" marL="457200" rtl="0" algn="l">
              <a:spcBef>
                <a:spcPts val="1200"/>
              </a:spcBef>
              <a:spcAft>
                <a:spcPts val="0"/>
              </a:spcAft>
              <a:buNone/>
            </a:pPr>
            <a:r>
              <a:rPr lang="en">
                <a:solidFill>
                  <a:schemeClr val="dk2"/>
                </a:solidFill>
                <a:latin typeface="Quicksand"/>
                <a:ea typeface="Quicksand"/>
                <a:cs typeface="Quicksand"/>
                <a:sym typeface="Quicksand"/>
              </a:rPr>
              <a:t>* Other specify option accepted</a:t>
            </a:r>
            <a:endParaRPr>
              <a:solidFill>
                <a:schemeClr val="dk2"/>
              </a:solidFill>
              <a:latin typeface="Quicksand"/>
              <a:ea typeface="Quicksand"/>
              <a:cs typeface="Quicksand"/>
              <a:sym typeface="Quicksand"/>
            </a:endParaRPr>
          </a:p>
          <a:p>
            <a:pPr indent="0" lvl="0" marL="0" rtl="0" algn="ctr">
              <a:spcBef>
                <a:spcPts val="1600"/>
              </a:spcBef>
              <a:spcAft>
                <a:spcPts val="0"/>
              </a:spcAft>
              <a:buNone/>
            </a:pPr>
            <a:r>
              <a:t/>
            </a:r>
            <a:endParaRPr sz="1500">
              <a:solidFill>
                <a:srgbClr val="FFFFFF"/>
              </a:solidFill>
              <a:latin typeface="Quicksand"/>
              <a:ea typeface="Quicksand"/>
              <a:cs typeface="Quicksand"/>
              <a:sym typeface="Quicksand"/>
            </a:endParaRPr>
          </a:p>
        </p:txBody>
      </p:sp>
      <p:sp>
        <p:nvSpPr>
          <p:cNvPr id="942" name="Google Shape;942;p71"/>
          <p:cNvSpPr txBox="1"/>
          <p:nvPr/>
        </p:nvSpPr>
        <p:spPr>
          <a:xfrm>
            <a:off x="7487088" y="2790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2012</a:t>
            </a:r>
            <a:endParaRPr b="1" sz="2000">
              <a:solidFill>
                <a:srgbClr val="FFFFFF"/>
              </a:solidFill>
              <a:latin typeface="Quicksand"/>
              <a:ea typeface="Quicksand"/>
              <a:cs typeface="Quicksand"/>
              <a:sym typeface="Quicksa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72"/>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72"/>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Middle Eastern/</a:t>
            </a:r>
            <a:endParaRPr sz="4800"/>
          </a:p>
          <a:p>
            <a:pPr indent="0" lvl="0" marL="0" rtl="0" algn="ctr">
              <a:spcBef>
                <a:spcPts val="0"/>
              </a:spcBef>
              <a:spcAft>
                <a:spcPts val="0"/>
              </a:spcAft>
              <a:buNone/>
            </a:pPr>
            <a:r>
              <a:rPr lang="en" sz="4800"/>
              <a:t>North African Option</a:t>
            </a:r>
            <a:endParaRPr sz="4800"/>
          </a:p>
        </p:txBody>
      </p:sp>
      <p:sp>
        <p:nvSpPr>
          <p:cNvPr id="949" name="Google Shape;949;p72"/>
          <p:cNvSpPr/>
          <p:nvPr/>
        </p:nvSpPr>
        <p:spPr>
          <a:xfrm rot="218298">
            <a:off x="7353695" y="13992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72"/>
          <p:cNvSpPr txBox="1"/>
          <p:nvPr/>
        </p:nvSpPr>
        <p:spPr>
          <a:xfrm>
            <a:off x="4863800" y="821050"/>
            <a:ext cx="4065300" cy="43791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None/>
            </a:pPr>
            <a:r>
              <a:rPr lang="en" sz="1500">
                <a:solidFill>
                  <a:schemeClr val="dk2"/>
                </a:solidFill>
                <a:latin typeface="Quicksand"/>
                <a:ea typeface="Quicksand"/>
                <a:cs typeface="Quicksand"/>
                <a:sym typeface="Quicksand"/>
              </a:rPr>
              <a:t>Which one or more of the following would you say is your race? </a:t>
            </a:r>
            <a:endParaRPr sz="1500">
              <a:solidFill>
                <a:schemeClr val="dk2"/>
              </a:solidFill>
              <a:latin typeface="Quicksand"/>
              <a:ea typeface="Quicksand"/>
              <a:cs typeface="Quicksand"/>
              <a:sym typeface="Quicksand"/>
            </a:endParaRPr>
          </a:p>
          <a:p>
            <a:pPr indent="0" lvl="0" marL="0" rtl="0" algn="l">
              <a:spcBef>
                <a:spcPts val="1200"/>
              </a:spcBef>
              <a:spcAft>
                <a:spcPts val="0"/>
              </a:spcAft>
              <a:buNone/>
            </a:pPr>
            <a:r>
              <a:rPr lang="en" sz="1500">
                <a:solidFill>
                  <a:schemeClr val="dk2"/>
                </a:solidFill>
                <a:latin typeface="Quicksand"/>
                <a:ea typeface="Quicksand"/>
                <a:cs typeface="Quicksand"/>
                <a:sym typeface="Quicksand"/>
              </a:rPr>
              <a:t>MULTIPLE SELECT</a:t>
            </a:r>
            <a:endParaRPr sz="1500">
              <a:solidFill>
                <a:schemeClr val="dk2"/>
              </a:solidFill>
              <a:latin typeface="Quicksand"/>
              <a:ea typeface="Quicksand"/>
              <a:cs typeface="Quicksand"/>
              <a:sym typeface="Quicksand"/>
            </a:endParaRPr>
          </a:p>
          <a:p>
            <a:pPr indent="-323850" lvl="0" marL="457200" rtl="0" algn="l">
              <a:spcBef>
                <a:spcPts val="120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White </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Black or African American</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Asian</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1"/>
              </a:buClr>
              <a:buSzPts val="1500"/>
              <a:buFont typeface="Quicksand"/>
              <a:buChar char="●"/>
            </a:pPr>
            <a:r>
              <a:rPr lang="en" sz="1500">
                <a:solidFill>
                  <a:schemeClr val="dk1"/>
                </a:solidFill>
                <a:latin typeface="Quicksand"/>
                <a:ea typeface="Quicksand"/>
                <a:cs typeface="Quicksand"/>
                <a:sym typeface="Quicksand"/>
              </a:rPr>
              <a:t>Middle Eastern or North African</a:t>
            </a:r>
            <a:endParaRPr sz="1500">
              <a:solidFill>
                <a:schemeClr val="dk1"/>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Native Hawaiian or other Pacific Islander, </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American Indian, Alaska Native </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or Something else (specify)</a:t>
            </a:r>
            <a:endParaRPr sz="1500">
              <a:solidFill>
                <a:schemeClr val="dk2"/>
              </a:solidFill>
              <a:latin typeface="Quicksand"/>
              <a:ea typeface="Quicksand"/>
              <a:cs typeface="Quicksand"/>
              <a:sym typeface="Quicksand"/>
            </a:endParaRPr>
          </a:p>
          <a:p>
            <a:pPr indent="0" lvl="0" marL="0" rtl="0" algn="ctr">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951" name="Google Shape;951;p72"/>
          <p:cNvSpPr txBox="1"/>
          <p:nvPr/>
        </p:nvSpPr>
        <p:spPr>
          <a:xfrm>
            <a:off x="7487088" y="2790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2017</a:t>
            </a:r>
            <a:endParaRPr b="1" sz="2000">
              <a:solidFill>
                <a:srgbClr val="FFFFFF"/>
              </a:solidFill>
              <a:latin typeface="Quicksand"/>
              <a:ea typeface="Quicksand"/>
              <a:cs typeface="Quicksand"/>
              <a:sym typeface="Quicksa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73"/>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73"/>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Changes to Latino Heritage Question</a:t>
            </a:r>
            <a:endParaRPr sz="4800"/>
          </a:p>
        </p:txBody>
      </p:sp>
      <p:sp>
        <p:nvSpPr>
          <p:cNvPr id="958" name="Google Shape;958;p73"/>
          <p:cNvSpPr/>
          <p:nvPr/>
        </p:nvSpPr>
        <p:spPr>
          <a:xfrm rot="218298">
            <a:off x="7353695" y="13992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73"/>
          <p:cNvSpPr txBox="1"/>
          <p:nvPr/>
        </p:nvSpPr>
        <p:spPr>
          <a:xfrm>
            <a:off x="4863800" y="821050"/>
            <a:ext cx="4065300" cy="437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Quicksand"/>
                <a:ea typeface="Quicksand"/>
                <a:cs typeface="Quicksand"/>
                <a:sym typeface="Quicksand"/>
              </a:rPr>
              <a:t>Please tell me which group best represents your Hispanic or Latino origin or ancestry: MULTIPLE SELECT </a:t>
            </a:r>
            <a:endParaRPr sz="1500">
              <a:solidFill>
                <a:schemeClr val="dk2"/>
              </a:solidFill>
              <a:latin typeface="Quicksand"/>
              <a:ea typeface="Quicksand"/>
              <a:cs typeface="Quicksand"/>
              <a:sym typeface="Quicksand"/>
            </a:endParaRPr>
          </a:p>
          <a:p>
            <a:pPr indent="-323850" lvl="0" marL="457200" rtl="0" algn="l">
              <a:lnSpc>
                <a:spcPct val="115000"/>
              </a:lnSpc>
              <a:spcBef>
                <a:spcPts val="120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Puerto Rican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accent4"/>
              </a:buClr>
              <a:buSzPts val="1500"/>
              <a:buFont typeface="Quicksand"/>
              <a:buChar char="●"/>
            </a:pPr>
            <a:r>
              <a:rPr b="1" lang="en" sz="1500">
                <a:solidFill>
                  <a:schemeClr val="accent4"/>
                </a:solidFill>
                <a:latin typeface="Quicksand"/>
                <a:ea typeface="Quicksand"/>
                <a:cs typeface="Quicksand"/>
                <a:sym typeface="Quicksand"/>
              </a:rPr>
              <a:t>Dominican</a:t>
            </a:r>
            <a:endParaRPr b="1" sz="1500">
              <a:solidFill>
                <a:schemeClr val="accent4"/>
              </a:solidFill>
              <a:latin typeface="Quicksand"/>
              <a:ea typeface="Quicksand"/>
              <a:cs typeface="Quicksand"/>
              <a:sym typeface="Quicksand"/>
            </a:endParaRPr>
          </a:p>
          <a:p>
            <a:pPr indent="-323850" lvl="0" marL="457200" rtl="0" algn="l">
              <a:lnSpc>
                <a:spcPct val="115000"/>
              </a:lnSpc>
              <a:spcBef>
                <a:spcPts val="0"/>
              </a:spcBef>
              <a:spcAft>
                <a:spcPts val="0"/>
              </a:spcAft>
              <a:buClr>
                <a:schemeClr val="accent4"/>
              </a:buClr>
              <a:buSzPts val="1500"/>
              <a:buFont typeface="Quicksand"/>
              <a:buChar char="●"/>
            </a:pPr>
            <a:r>
              <a:rPr b="1" lang="en" sz="1500">
                <a:solidFill>
                  <a:schemeClr val="accent4"/>
                </a:solidFill>
                <a:latin typeface="Quicksand"/>
                <a:ea typeface="Quicksand"/>
                <a:cs typeface="Quicksand"/>
                <a:sym typeface="Quicksand"/>
              </a:rPr>
              <a:t>Mexican</a:t>
            </a:r>
            <a:endParaRPr b="1" sz="1500">
              <a:solidFill>
                <a:schemeClr val="accent4"/>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1"/>
              </a:buClr>
              <a:buSzPts val="1500"/>
              <a:buFont typeface="Quicksand"/>
              <a:buChar char="●"/>
            </a:pPr>
            <a:r>
              <a:rPr b="1" lang="en" sz="1500">
                <a:solidFill>
                  <a:schemeClr val="dk1"/>
                </a:solidFill>
                <a:latin typeface="Quicksand"/>
                <a:ea typeface="Quicksand"/>
                <a:cs typeface="Quicksand"/>
                <a:sym typeface="Quicksand"/>
              </a:rPr>
              <a:t>Ecuadorian</a:t>
            </a:r>
            <a:endParaRPr b="1" sz="1500">
              <a:solidFill>
                <a:schemeClr val="dk1"/>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1"/>
              </a:buClr>
              <a:buSzPts val="1500"/>
              <a:buFont typeface="Quicksand"/>
              <a:buChar char="●"/>
            </a:pPr>
            <a:r>
              <a:rPr b="1" lang="en" sz="1500">
                <a:solidFill>
                  <a:schemeClr val="dk1"/>
                </a:solidFill>
                <a:latin typeface="Quicksand"/>
                <a:ea typeface="Quicksand"/>
                <a:cs typeface="Quicksand"/>
                <a:sym typeface="Quicksand"/>
              </a:rPr>
              <a:t>Columbian</a:t>
            </a:r>
            <a:endParaRPr b="1" sz="1500">
              <a:solidFill>
                <a:schemeClr val="dk1"/>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Cuban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Other Central American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Other South American</a:t>
            </a:r>
            <a:endParaRPr sz="1500">
              <a:solidFill>
                <a:schemeClr val="dk2"/>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1"/>
              </a:buClr>
              <a:buSzPts val="1500"/>
              <a:buFont typeface="Quicksand"/>
              <a:buChar char="●"/>
            </a:pPr>
            <a:r>
              <a:rPr b="1" lang="en" sz="1500">
                <a:solidFill>
                  <a:schemeClr val="dk1"/>
                </a:solidFill>
                <a:latin typeface="Quicksand"/>
                <a:ea typeface="Quicksand"/>
                <a:cs typeface="Quicksand"/>
                <a:sym typeface="Quicksand"/>
              </a:rPr>
              <a:t>Something else (specify)</a:t>
            </a:r>
            <a:endParaRPr b="1" sz="1500">
              <a:solidFill>
                <a:schemeClr val="dk1"/>
              </a:solidFill>
              <a:latin typeface="Quicksand"/>
              <a:ea typeface="Quicksand"/>
              <a:cs typeface="Quicksand"/>
              <a:sym typeface="Quicksand"/>
            </a:endParaRPr>
          </a:p>
          <a:p>
            <a:pPr indent="-323850" lvl="0" marL="457200" rtl="0" algn="l">
              <a:lnSpc>
                <a:spcPct val="115000"/>
              </a:lnSpc>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Spanish</a:t>
            </a:r>
            <a:endParaRPr sz="1600">
              <a:solidFill>
                <a:schemeClr val="dk2"/>
              </a:solidFill>
              <a:latin typeface="Quicksand"/>
              <a:ea typeface="Quicksand"/>
              <a:cs typeface="Quicksand"/>
              <a:sym typeface="Quicksand"/>
            </a:endParaRPr>
          </a:p>
          <a:p>
            <a:pPr indent="0" lvl="0" marL="0" rtl="0" algn="ctr">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960" name="Google Shape;960;p73"/>
          <p:cNvSpPr txBox="1"/>
          <p:nvPr/>
        </p:nvSpPr>
        <p:spPr>
          <a:xfrm>
            <a:off x="7487088" y="2790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2019</a:t>
            </a:r>
            <a:endParaRPr b="1" sz="2000">
              <a:solidFill>
                <a:srgbClr val="FFFFFF"/>
              </a:solidFill>
              <a:latin typeface="Quicksand"/>
              <a:ea typeface="Quicksand"/>
              <a:cs typeface="Quicksand"/>
              <a:sym typeface="Quicksand"/>
            </a:endParaRPr>
          </a:p>
        </p:txBody>
      </p:sp>
      <p:sp>
        <p:nvSpPr>
          <p:cNvPr id="961" name="Google Shape;961;p73"/>
          <p:cNvSpPr txBox="1"/>
          <p:nvPr/>
        </p:nvSpPr>
        <p:spPr>
          <a:xfrm>
            <a:off x="6604300" y="4431500"/>
            <a:ext cx="24069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9900"/>
                </a:solidFill>
              </a:rPr>
              <a:t>2018 </a:t>
            </a:r>
            <a:r>
              <a:rPr lang="en">
                <a:solidFill>
                  <a:srgbClr val="FF9900"/>
                </a:solidFill>
              </a:rPr>
              <a:t>“other” = 27.6%</a:t>
            </a:r>
            <a:endParaRPr>
              <a:solidFill>
                <a:srgbClr val="FF9900"/>
              </a:solidFill>
            </a:endParaRPr>
          </a:p>
          <a:p>
            <a:pPr indent="0" lvl="0" marL="0" rtl="0" algn="l">
              <a:spcBef>
                <a:spcPts val="0"/>
              </a:spcBef>
              <a:spcAft>
                <a:spcPts val="0"/>
              </a:spcAft>
              <a:buNone/>
            </a:pPr>
            <a:r>
              <a:rPr lang="en">
                <a:solidFill>
                  <a:srgbClr val="FF9900"/>
                </a:solidFill>
              </a:rPr>
              <a:t>2019 “other” = 16.0%</a:t>
            </a:r>
            <a:endParaRPr>
              <a:solidFill>
                <a:srgbClr val="FF99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4"/>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74"/>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Black </a:t>
            </a:r>
            <a:endParaRPr sz="4800"/>
          </a:p>
          <a:p>
            <a:pPr indent="0" lvl="0" marL="0" rtl="0" algn="ctr">
              <a:spcBef>
                <a:spcPts val="0"/>
              </a:spcBef>
              <a:spcAft>
                <a:spcPts val="0"/>
              </a:spcAft>
              <a:buNone/>
            </a:pPr>
            <a:r>
              <a:rPr lang="en" sz="4800"/>
              <a:t>Heritage Question</a:t>
            </a:r>
            <a:endParaRPr sz="4800"/>
          </a:p>
        </p:txBody>
      </p:sp>
      <p:sp>
        <p:nvSpPr>
          <p:cNvPr id="968" name="Google Shape;968;p74"/>
          <p:cNvSpPr/>
          <p:nvPr/>
        </p:nvSpPr>
        <p:spPr>
          <a:xfrm rot="218298">
            <a:off x="7353695" y="13992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74"/>
          <p:cNvSpPr txBox="1"/>
          <p:nvPr/>
        </p:nvSpPr>
        <p:spPr>
          <a:xfrm>
            <a:off x="4863800" y="821050"/>
            <a:ext cx="4065300" cy="437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2"/>
                </a:solidFill>
                <a:latin typeface="Quicksand"/>
                <a:ea typeface="Quicksand"/>
                <a:cs typeface="Quicksand"/>
                <a:sym typeface="Quicksand"/>
              </a:rPr>
              <a:t>Some people, in addition to being Black, have a certain heritage or ancestry. Do you identify with any of these? </a:t>
            </a:r>
            <a:r>
              <a:rPr lang="en" sz="1500">
                <a:solidFill>
                  <a:schemeClr val="dk2"/>
                </a:solidFill>
                <a:latin typeface="Quicksand"/>
                <a:ea typeface="Quicksand"/>
                <a:cs typeface="Quicksand"/>
                <a:sym typeface="Quicksand"/>
              </a:rPr>
              <a:t>MULTIPLE SELECT</a:t>
            </a:r>
            <a:endParaRPr>
              <a:solidFill>
                <a:schemeClr val="dk2"/>
              </a:solidFill>
              <a:latin typeface="Quicksand"/>
              <a:ea typeface="Quicksand"/>
              <a:cs typeface="Quicksand"/>
              <a:sym typeface="Quicksand"/>
            </a:endParaRPr>
          </a:p>
          <a:p>
            <a:pPr indent="-317500" lvl="0" marL="457200" rtl="0" algn="l">
              <a:lnSpc>
                <a:spcPct val="115000"/>
              </a:lnSpc>
              <a:spcBef>
                <a:spcPts val="120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African American (READ ONLY IF NEEDED: Descended from people who were enslaved in the US),</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Caribbean or West Indian (READ ONLY IF NEEDED: Descended from people who were enslaved in Caribbean and West Indian countries),</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A recent immigrant or the child of recent immigrants from Africa, or</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Another group? (SPECIFY: What other heritage or ancestry do you identify with?)</a:t>
            </a:r>
            <a:endParaRPr sz="1500">
              <a:solidFill>
                <a:schemeClr val="dk2"/>
              </a:solidFill>
              <a:latin typeface="Quicksand"/>
              <a:ea typeface="Quicksand"/>
              <a:cs typeface="Quicksand"/>
              <a:sym typeface="Quicksand"/>
            </a:endParaRPr>
          </a:p>
          <a:p>
            <a:pPr indent="0" lvl="0" marL="0" rtl="0" algn="ctr">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970" name="Google Shape;970;p74"/>
          <p:cNvSpPr txBox="1"/>
          <p:nvPr/>
        </p:nvSpPr>
        <p:spPr>
          <a:xfrm>
            <a:off x="7487088" y="2790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2019</a:t>
            </a:r>
            <a:endParaRPr b="1" sz="2000">
              <a:solidFill>
                <a:srgbClr val="FFFFFF"/>
              </a:solidFill>
              <a:latin typeface="Quicksand"/>
              <a:ea typeface="Quicksand"/>
              <a:cs typeface="Quicksand"/>
              <a:sym typeface="Quicksa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5"/>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75"/>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Native American/</a:t>
            </a:r>
            <a:endParaRPr sz="4800"/>
          </a:p>
          <a:p>
            <a:pPr indent="0" lvl="0" marL="0" rtl="0" algn="ctr">
              <a:spcBef>
                <a:spcPts val="0"/>
              </a:spcBef>
              <a:spcAft>
                <a:spcPts val="0"/>
              </a:spcAft>
              <a:buNone/>
            </a:pPr>
            <a:r>
              <a:rPr lang="en" sz="4800"/>
              <a:t>Indigenous Option</a:t>
            </a:r>
            <a:endParaRPr sz="4800"/>
          </a:p>
          <a:p>
            <a:pPr indent="0" lvl="0" marL="0" rtl="0" algn="ctr">
              <a:spcBef>
                <a:spcPts val="0"/>
              </a:spcBef>
              <a:spcAft>
                <a:spcPts val="0"/>
              </a:spcAft>
              <a:buNone/>
            </a:pPr>
            <a:r>
              <a:t/>
            </a:r>
            <a:endParaRPr sz="4800"/>
          </a:p>
        </p:txBody>
      </p:sp>
      <p:sp>
        <p:nvSpPr>
          <p:cNvPr id="977" name="Google Shape;977;p75"/>
          <p:cNvSpPr/>
          <p:nvPr/>
        </p:nvSpPr>
        <p:spPr>
          <a:xfrm rot="218298">
            <a:off x="7353695" y="13992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5"/>
          <p:cNvSpPr txBox="1"/>
          <p:nvPr/>
        </p:nvSpPr>
        <p:spPr>
          <a:xfrm>
            <a:off x="4863800" y="821050"/>
            <a:ext cx="4065300" cy="43791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None/>
            </a:pPr>
            <a:r>
              <a:rPr lang="en" sz="1500">
                <a:solidFill>
                  <a:schemeClr val="dk2"/>
                </a:solidFill>
                <a:latin typeface="Quicksand"/>
                <a:ea typeface="Quicksand"/>
                <a:cs typeface="Quicksand"/>
                <a:sym typeface="Quicksand"/>
              </a:rPr>
              <a:t>Which one or more of the following would you say is your race? </a:t>
            </a:r>
            <a:endParaRPr sz="1500">
              <a:solidFill>
                <a:schemeClr val="dk2"/>
              </a:solidFill>
              <a:latin typeface="Quicksand"/>
              <a:ea typeface="Quicksand"/>
              <a:cs typeface="Quicksand"/>
              <a:sym typeface="Quicksand"/>
            </a:endParaRPr>
          </a:p>
          <a:p>
            <a:pPr indent="0" lvl="0" marL="0" rtl="0" algn="l">
              <a:spcBef>
                <a:spcPts val="1200"/>
              </a:spcBef>
              <a:spcAft>
                <a:spcPts val="0"/>
              </a:spcAft>
              <a:buNone/>
            </a:pPr>
            <a:r>
              <a:rPr lang="en" sz="1500">
                <a:solidFill>
                  <a:schemeClr val="dk2"/>
                </a:solidFill>
                <a:latin typeface="Quicksand"/>
                <a:ea typeface="Quicksand"/>
                <a:cs typeface="Quicksand"/>
                <a:sym typeface="Quicksand"/>
              </a:rPr>
              <a:t>MULTIPLE SELECT</a:t>
            </a:r>
            <a:endParaRPr sz="1500">
              <a:solidFill>
                <a:schemeClr val="dk2"/>
              </a:solidFill>
              <a:latin typeface="Quicksand"/>
              <a:ea typeface="Quicksand"/>
              <a:cs typeface="Quicksand"/>
              <a:sym typeface="Quicksand"/>
            </a:endParaRPr>
          </a:p>
          <a:p>
            <a:pPr indent="-323850" lvl="0" marL="457200" rtl="0" algn="l">
              <a:spcBef>
                <a:spcPts val="120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White </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Black or African American</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Asian</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Middle Eastern or North African</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Native Hawaiian or other Pacific Islander, </a:t>
            </a:r>
            <a:endParaRPr sz="1500">
              <a:solidFill>
                <a:schemeClr val="dk2"/>
              </a:solidFill>
              <a:latin typeface="Quicksand"/>
              <a:ea typeface="Quicksand"/>
              <a:cs typeface="Quicksand"/>
              <a:sym typeface="Quicksand"/>
            </a:endParaRPr>
          </a:p>
          <a:p>
            <a:pPr indent="-323850" lvl="0" marL="457200" rtl="0" algn="l">
              <a:spcBef>
                <a:spcPts val="0"/>
              </a:spcBef>
              <a:spcAft>
                <a:spcPts val="0"/>
              </a:spcAft>
              <a:buClr>
                <a:schemeClr val="dk1"/>
              </a:buClr>
              <a:buSzPts val="1500"/>
              <a:buFont typeface="Quicksand"/>
              <a:buChar char="●"/>
            </a:pPr>
            <a:r>
              <a:rPr lang="en" sz="1500">
                <a:solidFill>
                  <a:schemeClr val="dk1"/>
                </a:solidFill>
                <a:latin typeface="Quicksand"/>
                <a:ea typeface="Quicksand"/>
                <a:cs typeface="Quicksand"/>
                <a:sym typeface="Quicksand"/>
              </a:rPr>
              <a:t>American Indian, Native, First Nations, Indigenous Peoples of the Americas, or Alaska Native</a:t>
            </a:r>
            <a:r>
              <a:rPr lang="en" sz="1600">
                <a:solidFill>
                  <a:schemeClr val="dk1"/>
                </a:solidFill>
                <a:latin typeface="Quicksand"/>
                <a:ea typeface="Quicksand"/>
                <a:cs typeface="Quicksand"/>
                <a:sym typeface="Quicksand"/>
              </a:rPr>
              <a:t> </a:t>
            </a:r>
            <a:endParaRPr sz="1600">
              <a:solidFill>
                <a:schemeClr val="dk1"/>
              </a:solidFill>
              <a:latin typeface="Quicksand"/>
              <a:ea typeface="Quicksand"/>
              <a:cs typeface="Quicksand"/>
              <a:sym typeface="Quicksand"/>
            </a:endParaRPr>
          </a:p>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or Something else (specify)</a:t>
            </a:r>
            <a:endParaRPr>
              <a:solidFill>
                <a:schemeClr val="dk2"/>
              </a:solidFill>
              <a:latin typeface="Quicksand"/>
              <a:ea typeface="Quicksand"/>
              <a:cs typeface="Quicksand"/>
              <a:sym typeface="Quicksand"/>
            </a:endParaRPr>
          </a:p>
          <a:p>
            <a:pPr indent="0" lvl="0" marL="0" rtl="0" algn="ctr">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979" name="Google Shape;979;p75"/>
          <p:cNvSpPr txBox="1"/>
          <p:nvPr/>
        </p:nvSpPr>
        <p:spPr>
          <a:xfrm>
            <a:off x="7487088" y="2790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2020</a:t>
            </a:r>
            <a:endParaRPr b="1" sz="2000">
              <a:solidFill>
                <a:srgbClr val="FFFFFF"/>
              </a:solidFill>
              <a:latin typeface="Quicksand"/>
              <a:ea typeface="Quicksand"/>
              <a:cs typeface="Quicksand"/>
              <a:sym typeface="Quicksan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76"/>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6"/>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Indigenous Heritage Question</a:t>
            </a:r>
            <a:endParaRPr sz="4800"/>
          </a:p>
          <a:p>
            <a:pPr indent="0" lvl="0" marL="0" rtl="0" algn="ctr">
              <a:spcBef>
                <a:spcPts val="0"/>
              </a:spcBef>
              <a:spcAft>
                <a:spcPts val="0"/>
              </a:spcAft>
              <a:buNone/>
            </a:pPr>
            <a:r>
              <a:t/>
            </a:r>
            <a:endParaRPr sz="4800"/>
          </a:p>
        </p:txBody>
      </p:sp>
      <p:sp>
        <p:nvSpPr>
          <p:cNvPr id="986" name="Google Shape;986;p76"/>
          <p:cNvSpPr/>
          <p:nvPr/>
        </p:nvSpPr>
        <p:spPr>
          <a:xfrm rot="218298">
            <a:off x="7427120" y="51048"/>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76"/>
          <p:cNvSpPr txBox="1"/>
          <p:nvPr/>
        </p:nvSpPr>
        <p:spPr>
          <a:xfrm>
            <a:off x="4719000" y="448850"/>
            <a:ext cx="4425000" cy="5030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2"/>
                </a:solidFill>
                <a:latin typeface="Quicksand"/>
                <a:ea typeface="Quicksand"/>
                <a:cs typeface="Quicksand"/>
                <a:sym typeface="Quicksand"/>
              </a:rPr>
              <a:t>You said you were American Indian, Native, First Nations, Indigenous Peoples of the Americas, or Alaska Native. Please tell me which group best represents your tribal heritage or ancestry?</a:t>
            </a:r>
            <a:endParaRPr>
              <a:solidFill>
                <a:schemeClr val="dk2"/>
              </a:solidFill>
              <a:latin typeface="Quicksand"/>
              <a:ea typeface="Quicksand"/>
              <a:cs typeface="Quicksand"/>
              <a:sym typeface="Quicksand"/>
            </a:endParaRPr>
          </a:p>
          <a:p>
            <a:pPr indent="-317500" lvl="0" marL="457200" rtl="0" algn="l">
              <a:spcBef>
                <a:spcPts val="120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Iroquois or Haudenosaunee</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Blackfeet </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Cherokee</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Choctaw </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Sioux</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Central American Indian (For example, Mayan- K’iche’, Mam, Yucatan, Garifunas, among others) </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Mexican American Indian (For example, Mixteco, Nahua, Otomi, Tlapaneco, among others)</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Southern American Indian (For example, Quechua, Kichwa, Shuar, Aymara, among others)</a:t>
            </a:r>
            <a:endParaRPr>
              <a:solidFill>
                <a:schemeClr val="dk2"/>
              </a:solidFill>
              <a:latin typeface="Quicksand"/>
              <a:ea typeface="Quicksand"/>
              <a:cs typeface="Quicksand"/>
              <a:sym typeface="Quicksand"/>
            </a:endParaRPr>
          </a:p>
          <a:p>
            <a:pPr indent="-317500" lvl="0" marL="457200" rtl="0" algn="l">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Something else? (specify)</a:t>
            </a:r>
            <a:endParaRPr>
              <a:solidFill>
                <a:schemeClr val="dk2"/>
              </a:solidFill>
              <a:latin typeface="Quicksand"/>
              <a:ea typeface="Quicksand"/>
              <a:cs typeface="Quicksand"/>
              <a:sym typeface="Quicksand"/>
            </a:endParaRPr>
          </a:p>
          <a:p>
            <a:pPr indent="-323850" lvl="0" marL="457200" rtl="0" algn="ctr">
              <a:spcBef>
                <a:spcPts val="0"/>
              </a:spcBef>
              <a:spcAft>
                <a:spcPts val="0"/>
              </a:spcAft>
              <a:buClr>
                <a:srgbClr val="FFFFFF"/>
              </a:buClr>
              <a:buSzPts val="1500"/>
              <a:buFont typeface="Quicksand"/>
              <a:buChar char="●"/>
            </a:pPr>
            <a:r>
              <a:t/>
            </a:r>
            <a:endParaRPr sz="1500">
              <a:solidFill>
                <a:srgbClr val="FFFFFF"/>
              </a:solidFill>
              <a:latin typeface="Quicksand"/>
              <a:ea typeface="Quicksand"/>
              <a:cs typeface="Quicksand"/>
              <a:sym typeface="Quicksand"/>
            </a:endParaRPr>
          </a:p>
        </p:txBody>
      </p:sp>
      <p:sp>
        <p:nvSpPr>
          <p:cNvPr id="988" name="Google Shape;988;p76"/>
          <p:cNvSpPr txBox="1"/>
          <p:nvPr/>
        </p:nvSpPr>
        <p:spPr>
          <a:xfrm>
            <a:off x="7560500" y="190150"/>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2021</a:t>
            </a:r>
            <a:endParaRPr b="1" sz="2000">
              <a:solidFill>
                <a:srgbClr val="FFFFFF"/>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0"/>
          <p:cNvSpPr txBox="1"/>
          <p:nvPr>
            <p:ph type="title"/>
          </p:nvPr>
        </p:nvSpPr>
        <p:spPr>
          <a:xfrm>
            <a:off x="736475" y="1092904"/>
            <a:ext cx="2672700" cy="291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t>Guiding Principles and Theory</a:t>
            </a:r>
            <a:endParaRPr sz="5000"/>
          </a:p>
        </p:txBody>
      </p:sp>
      <p:grpSp>
        <p:nvGrpSpPr>
          <p:cNvPr id="560" name="Google Shape;560;p50"/>
          <p:cNvGrpSpPr/>
          <p:nvPr/>
        </p:nvGrpSpPr>
        <p:grpSpPr>
          <a:xfrm>
            <a:off x="4939402" y="3113182"/>
            <a:ext cx="2482606" cy="1814757"/>
            <a:chOff x="1073350" y="3321400"/>
            <a:chExt cx="862975" cy="630825"/>
          </a:xfrm>
        </p:grpSpPr>
        <p:sp>
          <p:nvSpPr>
            <p:cNvPr id="561" name="Google Shape;561;p50"/>
            <p:cNvSpPr/>
            <p:nvPr/>
          </p:nvSpPr>
          <p:spPr>
            <a:xfrm>
              <a:off x="1130800" y="3668425"/>
              <a:ext cx="257750" cy="258250"/>
            </a:xfrm>
            <a:custGeom>
              <a:rect b="b" l="l" r="r" t="t"/>
              <a:pathLst>
                <a:path extrusionOk="0" h="10330" w="10310">
                  <a:moveTo>
                    <a:pt x="2999" y="7472"/>
                  </a:moveTo>
                  <a:lnTo>
                    <a:pt x="2999" y="7472"/>
                  </a:lnTo>
                  <a:cubicBezTo>
                    <a:pt x="2995" y="7643"/>
                    <a:pt x="2993" y="7813"/>
                    <a:pt x="2997" y="7982"/>
                  </a:cubicBezTo>
                  <a:cubicBezTo>
                    <a:pt x="3013" y="7811"/>
                    <a:pt x="3013" y="7641"/>
                    <a:pt x="2999" y="7472"/>
                  </a:cubicBezTo>
                  <a:close/>
                  <a:moveTo>
                    <a:pt x="519" y="1"/>
                  </a:moveTo>
                  <a:lnTo>
                    <a:pt x="519" y="1"/>
                  </a:lnTo>
                  <a:cubicBezTo>
                    <a:pt x="1" y="827"/>
                    <a:pt x="127" y="1918"/>
                    <a:pt x="531" y="2805"/>
                  </a:cubicBezTo>
                  <a:cubicBezTo>
                    <a:pt x="935" y="3691"/>
                    <a:pt x="1580" y="4441"/>
                    <a:pt x="2116" y="5255"/>
                  </a:cubicBezTo>
                  <a:cubicBezTo>
                    <a:pt x="2557" y="5926"/>
                    <a:pt x="2933" y="6684"/>
                    <a:pt x="2999" y="7472"/>
                  </a:cubicBezTo>
                  <a:lnTo>
                    <a:pt x="2999" y="7472"/>
                  </a:lnTo>
                  <a:cubicBezTo>
                    <a:pt x="3014" y="6865"/>
                    <a:pt x="3065" y="6251"/>
                    <a:pt x="3054" y="5650"/>
                  </a:cubicBezTo>
                  <a:cubicBezTo>
                    <a:pt x="3051" y="5578"/>
                    <a:pt x="3050" y="5503"/>
                    <a:pt x="3075" y="5434"/>
                  </a:cubicBezTo>
                  <a:cubicBezTo>
                    <a:pt x="3125" y="5297"/>
                    <a:pt x="3270" y="5225"/>
                    <a:pt x="3418" y="5225"/>
                  </a:cubicBezTo>
                  <a:cubicBezTo>
                    <a:pt x="3491" y="5225"/>
                    <a:pt x="3565" y="5243"/>
                    <a:pt x="3627" y="5279"/>
                  </a:cubicBezTo>
                  <a:cubicBezTo>
                    <a:pt x="3815" y="5387"/>
                    <a:pt x="3914" y="5606"/>
                    <a:pt x="3956" y="5819"/>
                  </a:cubicBezTo>
                  <a:cubicBezTo>
                    <a:pt x="3997" y="6033"/>
                    <a:pt x="3995" y="6255"/>
                    <a:pt x="4043" y="6467"/>
                  </a:cubicBezTo>
                  <a:cubicBezTo>
                    <a:pt x="4157" y="6976"/>
                    <a:pt x="4550" y="7377"/>
                    <a:pt x="4973" y="7682"/>
                  </a:cubicBezTo>
                  <a:cubicBezTo>
                    <a:pt x="5397" y="7988"/>
                    <a:pt x="5868" y="8226"/>
                    <a:pt x="6262" y="8568"/>
                  </a:cubicBezTo>
                  <a:cubicBezTo>
                    <a:pt x="6655" y="8912"/>
                    <a:pt x="6971" y="9398"/>
                    <a:pt x="6939" y="9919"/>
                  </a:cubicBezTo>
                  <a:cubicBezTo>
                    <a:pt x="7036" y="9350"/>
                    <a:pt x="6913" y="8719"/>
                    <a:pt x="6636" y="8214"/>
                  </a:cubicBezTo>
                  <a:cubicBezTo>
                    <a:pt x="6523" y="8007"/>
                    <a:pt x="6374" y="7786"/>
                    <a:pt x="6422" y="7556"/>
                  </a:cubicBezTo>
                  <a:cubicBezTo>
                    <a:pt x="6469" y="7325"/>
                    <a:pt x="6711" y="7177"/>
                    <a:pt x="6946" y="7177"/>
                  </a:cubicBezTo>
                  <a:cubicBezTo>
                    <a:pt x="6973" y="7177"/>
                    <a:pt x="7001" y="7179"/>
                    <a:pt x="7027" y="7183"/>
                  </a:cubicBezTo>
                  <a:cubicBezTo>
                    <a:pt x="7287" y="7221"/>
                    <a:pt x="7502" y="7409"/>
                    <a:pt x="7649" y="7626"/>
                  </a:cubicBezTo>
                  <a:cubicBezTo>
                    <a:pt x="7795" y="7844"/>
                    <a:pt x="7887" y="8091"/>
                    <a:pt x="8000" y="8327"/>
                  </a:cubicBezTo>
                  <a:cubicBezTo>
                    <a:pt x="8457" y="9269"/>
                    <a:pt x="9312" y="10011"/>
                    <a:pt x="10310" y="10330"/>
                  </a:cubicBezTo>
                  <a:cubicBezTo>
                    <a:pt x="9590" y="10040"/>
                    <a:pt x="9104" y="9348"/>
                    <a:pt x="8823" y="8625"/>
                  </a:cubicBezTo>
                  <a:cubicBezTo>
                    <a:pt x="8544" y="7902"/>
                    <a:pt x="8426" y="7127"/>
                    <a:pt x="8196" y="6386"/>
                  </a:cubicBezTo>
                  <a:cubicBezTo>
                    <a:pt x="7966" y="5645"/>
                    <a:pt x="7596" y="4906"/>
                    <a:pt x="6952" y="4473"/>
                  </a:cubicBezTo>
                  <a:cubicBezTo>
                    <a:pt x="6522" y="4183"/>
                    <a:pt x="6005" y="4054"/>
                    <a:pt x="5517" y="3877"/>
                  </a:cubicBezTo>
                  <a:cubicBezTo>
                    <a:pt x="5028" y="3698"/>
                    <a:pt x="4533" y="3444"/>
                    <a:pt x="4265" y="2997"/>
                  </a:cubicBezTo>
                  <a:cubicBezTo>
                    <a:pt x="4016" y="2583"/>
                    <a:pt x="4001" y="2062"/>
                    <a:pt x="3767" y="1638"/>
                  </a:cubicBezTo>
                  <a:cubicBezTo>
                    <a:pt x="3477" y="1116"/>
                    <a:pt x="2901" y="821"/>
                    <a:pt x="2332" y="636"/>
                  </a:cubicBezTo>
                  <a:cubicBezTo>
                    <a:pt x="1762" y="452"/>
                    <a:pt x="1042" y="290"/>
                    <a:pt x="519" y="1"/>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0"/>
            <p:cNvSpPr/>
            <p:nvPr/>
          </p:nvSpPr>
          <p:spPr>
            <a:xfrm>
              <a:off x="1073350" y="3321400"/>
              <a:ext cx="862975" cy="630825"/>
            </a:xfrm>
            <a:custGeom>
              <a:rect b="b" l="l" r="r" t="t"/>
              <a:pathLst>
                <a:path extrusionOk="0" h="25233" w="34519">
                  <a:moveTo>
                    <a:pt x="14363" y="0"/>
                  </a:moveTo>
                  <a:cubicBezTo>
                    <a:pt x="14035" y="0"/>
                    <a:pt x="13704" y="40"/>
                    <a:pt x="13388" y="109"/>
                  </a:cubicBezTo>
                  <a:cubicBezTo>
                    <a:pt x="11784" y="458"/>
                    <a:pt x="10342" y="1495"/>
                    <a:pt x="9496" y="2903"/>
                  </a:cubicBezTo>
                  <a:cubicBezTo>
                    <a:pt x="8657" y="4300"/>
                    <a:pt x="8419" y="6044"/>
                    <a:pt x="8849" y="7616"/>
                  </a:cubicBezTo>
                  <a:cubicBezTo>
                    <a:pt x="8952" y="7986"/>
                    <a:pt x="8887" y="8386"/>
                    <a:pt x="8647" y="8684"/>
                  </a:cubicBezTo>
                  <a:cubicBezTo>
                    <a:pt x="8390" y="9003"/>
                    <a:pt x="8059" y="9126"/>
                    <a:pt x="7718" y="9126"/>
                  </a:cubicBezTo>
                  <a:cubicBezTo>
                    <a:pt x="7399" y="9126"/>
                    <a:pt x="7073" y="9019"/>
                    <a:pt x="6790" y="8863"/>
                  </a:cubicBezTo>
                  <a:cubicBezTo>
                    <a:pt x="6355" y="8623"/>
                    <a:pt x="5988" y="8277"/>
                    <a:pt x="5574" y="8003"/>
                  </a:cubicBezTo>
                  <a:cubicBezTo>
                    <a:pt x="4866" y="7533"/>
                    <a:pt x="4015" y="7285"/>
                    <a:pt x="3166" y="7285"/>
                  </a:cubicBezTo>
                  <a:cubicBezTo>
                    <a:pt x="2834" y="7285"/>
                    <a:pt x="2502" y="7323"/>
                    <a:pt x="2179" y="7400"/>
                  </a:cubicBezTo>
                  <a:cubicBezTo>
                    <a:pt x="1421" y="7581"/>
                    <a:pt x="676" y="8010"/>
                    <a:pt x="339" y="8713"/>
                  </a:cubicBezTo>
                  <a:cubicBezTo>
                    <a:pt x="1" y="9415"/>
                    <a:pt x="222" y="10401"/>
                    <a:pt x="930" y="10726"/>
                  </a:cubicBezTo>
                  <a:cubicBezTo>
                    <a:pt x="1170" y="10835"/>
                    <a:pt x="1441" y="10865"/>
                    <a:pt x="1677" y="10983"/>
                  </a:cubicBezTo>
                  <a:cubicBezTo>
                    <a:pt x="2297" y="11296"/>
                    <a:pt x="2472" y="12102"/>
                    <a:pt x="2428" y="12795"/>
                  </a:cubicBezTo>
                  <a:cubicBezTo>
                    <a:pt x="2383" y="13487"/>
                    <a:pt x="2194" y="14192"/>
                    <a:pt x="2373" y="14862"/>
                  </a:cubicBezTo>
                  <a:cubicBezTo>
                    <a:pt x="2593" y="15685"/>
                    <a:pt x="3307" y="16257"/>
                    <a:pt x="3882" y="16884"/>
                  </a:cubicBezTo>
                  <a:cubicBezTo>
                    <a:pt x="4457" y="17512"/>
                    <a:pt x="4937" y="18417"/>
                    <a:pt x="4571" y="19185"/>
                  </a:cubicBezTo>
                  <a:cubicBezTo>
                    <a:pt x="5110" y="18575"/>
                    <a:pt x="4990" y="17326"/>
                    <a:pt x="4832" y="16470"/>
                  </a:cubicBezTo>
                  <a:cubicBezTo>
                    <a:pt x="4790" y="16248"/>
                    <a:pt x="4739" y="15993"/>
                    <a:pt x="4912" y="15822"/>
                  </a:cubicBezTo>
                  <a:cubicBezTo>
                    <a:pt x="4990" y="15745"/>
                    <a:pt x="5094" y="15709"/>
                    <a:pt x="5199" y="15709"/>
                  </a:cubicBezTo>
                  <a:cubicBezTo>
                    <a:pt x="5285" y="15709"/>
                    <a:pt x="5373" y="15733"/>
                    <a:pt x="5449" y="15779"/>
                  </a:cubicBezTo>
                  <a:cubicBezTo>
                    <a:pt x="5728" y="15949"/>
                    <a:pt x="5801" y="16287"/>
                    <a:pt x="5788" y="16595"/>
                  </a:cubicBezTo>
                  <a:cubicBezTo>
                    <a:pt x="5776" y="16858"/>
                    <a:pt x="5712" y="17119"/>
                    <a:pt x="5713" y="17382"/>
                  </a:cubicBezTo>
                  <a:cubicBezTo>
                    <a:pt x="5716" y="17958"/>
                    <a:pt x="6028" y="18489"/>
                    <a:pt x="6394" y="18933"/>
                  </a:cubicBezTo>
                  <a:cubicBezTo>
                    <a:pt x="6760" y="19376"/>
                    <a:pt x="7192" y="19769"/>
                    <a:pt x="7509" y="20249"/>
                  </a:cubicBezTo>
                  <a:cubicBezTo>
                    <a:pt x="7827" y="20728"/>
                    <a:pt x="8023" y="21335"/>
                    <a:pt x="7848" y="21884"/>
                  </a:cubicBezTo>
                  <a:cubicBezTo>
                    <a:pt x="8498" y="21371"/>
                    <a:pt x="8087" y="20407"/>
                    <a:pt x="8098" y="19660"/>
                  </a:cubicBezTo>
                  <a:cubicBezTo>
                    <a:pt x="8102" y="19443"/>
                    <a:pt x="8114" y="19204"/>
                    <a:pt x="8327" y="19077"/>
                  </a:cubicBezTo>
                  <a:cubicBezTo>
                    <a:pt x="8402" y="19032"/>
                    <a:pt x="8484" y="19011"/>
                    <a:pt x="8567" y="19011"/>
                  </a:cubicBezTo>
                  <a:cubicBezTo>
                    <a:pt x="8723" y="19011"/>
                    <a:pt x="8879" y="19085"/>
                    <a:pt x="8984" y="19212"/>
                  </a:cubicBezTo>
                  <a:cubicBezTo>
                    <a:pt x="9346" y="19648"/>
                    <a:pt x="9192" y="20198"/>
                    <a:pt x="9318" y="20690"/>
                  </a:cubicBezTo>
                  <a:cubicBezTo>
                    <a:pt x="9437" y="21156"/>
                    <a:pt x="9797" y="21527"/>
                    <a:pt x="10200" y="21788"/>
                  </a:cubicBezTo>
                  <a:cubicBezTo>
                    <a:pt x="10602" y="22049"/>
                    <a:pt x="11055" y="22222"/>
                    <a:pt x="11483" y="22439"/>
                  </a:cubicBezTo>
                  <a:cubicBezTo>
                    <a:pt x="12705" y="23060"/>
                    <a:pt x="13713" y="24033"/>
                    <a:pt x="14377" y="25233"/>
                  </a:cubicBezTo>
                  <a:cubicBezTo>
                    <a:pt x="14602" y="24328"/>
                    <a:pt x="14267" y="23320"/>
                    <a:pt x="13515" y="22768"/>
                  </a:cubicBezTo>
                  <a:cubicBezTo>
                    <a:pt x="13271" y="22590"/>
                    <a:pt x="12991" y="22456"/>
                    <a:pt x="12771" y="22248"/>
                  </a:cubicBezTo>
                  <a:cubicBezTo>
                    <a:pt x="12551" y="22040"/>
                    <a:pt x="12605" y="21747"/>
                    <a:pt x="12705" y="21461"/>
                  </a:cubicBezTo>
                  <a:lnTo>
                    <a:pt x="12705" y="21461"/>
                  </a:lnTo>
                  <a:cubicBezTo>
                    <a:pt x="13310" y="22517"/>
                    <a:pt x="14396" y="23232"/>
                    <a:pt x="15552" y="23613"/>
                  </a:cubicBezTo>
                  <a:cubicBezTo>
                    <a:pt x="16708" y="23994"/>
                    <a:pt x="17939" y="24073"/>
                    <a:pt x="19156" y="24111"/>
                  </a:cubicBezTo>
                  <a:cubicBezTo>
                    <a:pt x="19567" y="24123"/>
                    <a:pt x="19981" y="24131"/>
                    <a:pt x="20395" y="24131"/>
                  </a:cubicBezTo>
                  <a:cubicBezTo>
                    <a:pt x="22642" y="24131"/>
                    <a:pt x="24903" y="23908"/>
                    <a:pt x="26957" y="23028"/>
                  </a:cubicBezTo>
                  <a:cubicBezTo>
                    <a:pt x="29389" y="21985"/>
                    <a:pt x="31497" y="19854"/>
                    <a:pt x="31866" y="17233"/>
                  </a:cubicBezTo>
                  <a:cubicBezTo>
                    <a:pt x="31984" y="16393"/>
                    <a:pt x="31923" y="15541"/>
                    <a:pt x="31939" y="14693"/>
                  </a:cubicBezTo>
                  <a:cubicBezTo>
                    <a:pt x="31955" y="13846"/>
                    <a:pt x="32058" y="12974"/>
                    <a:pt x="32467" y="12232"/>
                  </a:cubicBezTo>
                  <a:cubicBezTo>
                    <a:pt x="32868" y="11504"/>
                    <a:pt x="33640" y="10962"/>
                    <a:pt x="34468" y="10962"/>
                  </a:cubicBezTo>
                  <a:cubicBezTo>
                    <a:pt x="34485" y="10962"/>
                    <a:pt x="34502" y="10962"/>
                    <a:pt x="34519" y="10962"/>
                  </a:cubicBezTo>
                  <a:cubicBezTo>
                    <a:pt x="34228" y="10622"/>
                    <a:pt x="33788" y="10466"/>
                    <a:pt x="33337" y="10466"/>
                  </a:cubicBezTo>
                  <a:cubicBezTo>
                    <a:pt x="33017" y="10466"/>
                    <a:pt x="32691" y="10544"/>
                    <a:pt x="32410" y="10691"/>
                  </a:cubicBezTo>
                  <a:cubicBezTo>
                    <a:pt x="31732" y="11046"/>
                    <a:pt x="31266" y="11704"/>
                    <a:pt x="30907" y="12380"/>
                  </a:cubicBezTo>
                  <a:cubicBezTo>
                    <a:pt x="30549" y="13056"/>
                    <a:pt x="30265" y="13777"/>
                    <a:pt x="29817" y="14397"/>
                  </a:cubicBezTo>
                  <a:cubicBezTo>
                    <a:pt x="28835" y="15754"/>
                    <a:pt x="27149" y="16418"/>
                    <a:pt x="25455" y="16418"/>
                  </a:cubicBezTo>
                  <a:cubicBezTo>
                    <a:pt x="24805" y="16418"/>
                    <a:pt x="24154" y="16320"/>
                    <a:pt x="23541" y="16126"/>
                  </a:cubicBezTo>
                  <a:cubicBezTo>
                    <a:pt x="21330" y="15429"/>
                    <a:pt x="19575" y="13709"/>
                    <a:pt x="18261" y="11799"/>
                  </a:cubicBezTo>
                  <a:cubicBezTo>
                    <a:pt x="17444" y="10611"/>
                    <a:pt x="16749" y="9280"/>
                    <a:pt x="16771" y="7809"/>
                  </a:cubicBezTo>
                  <a:cubicBezTo>
                    <a:pt x="16777" y="7428"/>
                    <a:pt x="16925" y="7058"/>
                    <a:pt x="17200" y="6797"/>
                  </a:cubicBezTo>
                  <a:cubicBezTo>
                    <a:pt x="17460" y="6550"/>
                    <a:pt x="17742" y="6471"/>
                    <a:pt x="18034" y="6471"/>
                  </a:cubicBezTo>
                  <a:cubicBezTo>
                    <a:pt x="18484" y="6471"/>
                    <a:pt x="18959" y="6659"/>
                    <a:pt x="19421" y="6715"/>
                  </a:cubicBezTo>
                  <a:cubicBezTo>
                    <a:pt x="19505" y="6725"/>
                    <a:pt x="19589" y="6730"/>
                    <a:pt x="19673" y="6730"/>
                  </a:cubicBezTo>
                  <a:cubicBezTo>
                    <a:pt x="20971" y="6730"/>
                    <a:pt x="22216" y="5544"/>
                    <a:pt x="22127" y="4237"/>
                  </a:cubicBezTo>
                  <a:lnTo>
                    <a:pt x="22127" y="4237"/>
                  </a:lnTo>
                  <a:cubicBezTo>
                    <a:pt x="21867" y="4706"/>
                    <a:pt x="21487" y="5132"/>
                    <a:pt x="20988" y="5326"/>
                  </a:cubicBezTo>
                  <a:cubicBezTo>
                    <a:pt x="20820" y="5391"/>
                    <a:pt x="20638" y="5425"/>
                    <a:pt x="20456" y="5425"/>
                  </a:cubicBezTo>
                  <a:cubicBezTo>
                    <a:pt x="20097" y="5425"/>
                    <a:pt x="19741" y="5295"/>
                    <a:pt x="19512" y="5024"/>
                  </a:cubicBezTo>
                  <a:cubicBezTo>
                    <a:pt x="19320" y="4796"/>
                    <a:pt x="19232" y="4502"/>
                    <a:pt x="19112" y="4231"/>
                  </a:cubicBezTo>
                  <a:cubicBezTo>
                    <a:pt x="18991" y="3959"/>
                    <a:pt x="18815" y="3684"/>
                    <a:pt x="18536" y="3582"/>
                  </a:cubicBezTo>
                  <a:cubicBezTo>
                    <a:pt x="18513" y="3573"/>
                    <a:pt x="18488" y="3566"/>
                    <a:pt x="18464" y="3560"/>
                  </a:cubicBezTo>
                  <a:cubicBezTo>
                    <a:pt x="17786" y="3393"/>
                    <a:pt x="17252" y="2892"/>
                    <a:pt x="17104" y="2210"/>
                  </a:cubicBezTo>
                  <a:cubicBezTo>
                    <a:pt x="16975" y="1613"/>
                    <a:pt x="16735" y="1064"/>
                    <a:pt x="16285" y="655"/>
                  </a:cubicBezTo>
                  <a:cubicBezTo>
                    <a:pt x="15769" y="185"/>
                    <a:pt x="15072" y="0"/>
                    <a:pt x="14363" y="0"/>
                  </a:cubicBezTo>
                  <a:close/>
                </a:path>
              </a:pathLst>
            </a:custGeom>
            <a:solidFill>
              <a:srgbClr val="FDFA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0"/>
            <p:cNvSpPr/>
            <p:nvPr/>
          </p:nvSpPr>
          <p:spPr>
            <a:xfrm>
              <a:off x="1231900" y="3561125"/>
              <a:ext cx="374675" cy="330300"/>
            </a:xfrm>
            <a:custGeom>
              <a:rect b="b" l="l" r="r" t="t"/>
              <a:pathLst>
                <a:path extrusionOk="0" h="13212" w="14987">
                  <a:moveTo>
                    <a:pt x="8928" y="0"/>
                  </a:moveTo>
                  <a:cubicBezTo>
                    <a:pt x="8556" y="0"/>
                    <a:pt x="8188" y="217"/>
                    <a:pt x="7927" y="497"/>
                  </a:cubicBezTo>
                  <a:cubicBezTo>
                    <a:pt x="7609" y="838"/>
                    <a:pt x="7403" y="1266"/>
                    <a:pt x="7131" y="1645"/>
                  </a:cubicBezTo>
                  <a:cubicBezTo>
                    <a:pt x="6860" y="2023"/>
                    <a:pt x="6481" y="2371"/>
                    <a:pt x="6018" y="2419"/>
                  </a:cubicBezTo>
                  <a:cubicBezTo>
                    <a:pt x="5978" y="2424"/>
                    <a:pt x="5939" y="2426"/>
                    <a:pt x="5900" y="2426"/>
                  </a:cubicBezTo>
                  <a:cubicBezTo>
                    <a:pt x="5300" y="2426"/>
                    <a:pt x="4790" y="1948"/>
                    <a:pt x="4259" y="1636"/>
                  </a:cubicBezTo>
                  <a:cubicBezTo>
                    <a:pt x="3746" y="1334"/>
                    <a:pt x="3151" y="1180"/>
                    <a:pt x="2556" y="1180"/>
                  </a:cubicBezTo>
                  <a:cubicBezTo>
                    <a:pt x="2106" y="1180"/>
                    <a:pt x="1657" y="1268"/>
                    <a:pt x="1243" y="1446"/>
                  </a:cubicBezTo>
                  <a:cubicBezTo>
                    <a:pt x="827" y="1624"/>
                    <a:pt x="435" y="1904"/>
                    <a:pt x="220" y="2303"/>
                  </a:cubicBezTo>
                  <a:cubicBezTo>
                    <a:pt x="5" y="2703"/>
                    <a:pt x="1" y="3235"/>
                    <a:pt x="293" y="3582"/>
                  </a:cubicBezTo>
                  <a:cubicBezTo>
                    <a:pt x="646" y="4001"/>
                    <a:pt x="1290" y="4042"/>
                    <a:pt x="1702" y="4403"/>
                  </a:cubicBezTo>
                  <a:cubicBezTo>
                    <a:pt x="2443" y="5053"/>
                    <a:pt x="2079" y="6319"/>
                    <a:pt x="2576" y="7172"/>
                  </a:cubicBezTo>
                  <a:cubicBezTo>
                    <a:pt x="2869" y="7671"/>
                    <a:pt x="3419" y="7957"/>
                    <a:pt x="3958" y="8168"/>
                  </a:cubicBezTo>
                  <a:cubicBezTo>
                    <a:pt x="4498" y="8378"/>
                    <a:pt x="5070" y="8550"/>
                    <a:pt x="5517" y="8915"/>
                  </a:cubicBezTo>
                  <a:cubicBezTo>
                    <a:pt x="5966" y="9282"/>
                    <a:pt x="6261" y="9917"/>
                    <a:pt x="6032" y="10449"/>
                  </a:cubicBezTo>
                  <a:cubicBezTo>
                    <a:pt x="6560" y="9941"/>
                    <a:pt x="6672" y="9011"/>
                    <a:pt x="6332" y="8363"/>
                  </a:cubicBezTo>
                  <a:cubicBezTo>
                    <a:pt x="6178" y="8065"/>
                    <a:pt x="5929" y="7723"/>
                    <a:pt x="6100" y="7435"/>
                  </a:cubicBezTo>
                  <a:cubicBezTo>
                    <a:pt x="6178" y="7305"/>
                    <a:pt x="6316" y="7248"/>
                    <a:pt x="6464" y="7248"/>
                  </a:cubicBezTo>
                  <a:cubicBezTo>
                    <a:pt x="6639" y="7248"/>
                    <a:pt x="6828" y="7328"/>
                    <a:pt x="6944" y="7463"/>
                  </a:cubicBezTo>
                  <a:cubicBezTo>
                    <a:pt x="7157" y="7713"/>
                    <a:pt x="7200" y="8061"/>
                    <a:pt x="7256" y="8384"/>
                  </a:cubicBezTo>
                  <a:cubicBezTo>
                    <a:pt x="7455" y="9536"/>
                    <a:pt x="7999" y="10699"/>
                    <a:pt x="9002" y="11299"/>
                  </a:cubicBezTo>
                  <a:cubicBezTo>
                    <a:pt x="9756" y="11750"/>
                    <a:pt x="10664" y="11828"/>
                    <a:pt x="11527" y="11995"/>
                  </a:cubicBezTo>
                  <a:cubicBezTo>
                    <a:pt x="12389" y="12162"/>
                    <a:pt x="13302" y="12476"/>
                    <a:pt x="13782" y="13211"/>
                  </a:cubicBezTo>
                  <a:cubicBezTo>
                    <a:pt x="13915" y="12590"/>
                    <a:pt x="13493" y="11975"/>
                    <a:pt x="13015" y="11556"/>
                  </a:cubicBezTo>
                  <a:cubicBezTo>
                    <a:pt x="12538" y="11137"/>
                    <a:pt x="11960" y="10836"/>
                    <a:pt x="11521" y="10377"/>
                  </a:cubicBezTo>
                  <a:cubicBezTo>
                    <a:pt x="11164" y="10002"/>
                    <a:pt x="10914" y="9537"/>
                    <a:pt x="10799" y="9032"/>
                  </a:cubicBezTo>
                  <a:cubicBezTo>
                    <a:pt x="10722" y="8690"/>
                    <a:pt x="10745" y="8258"/>
                    <a:pt x="11051" y="8088"/>
                  </a:cubicBezTo>
                  <a:cubicBezTo>
                    <a:pt x="11131" y="8043"/>
                    <a:pt x="11220" y="8024"/>
                    <a:pt x="11312" y="8024"/>
                  </a:cubicBezTo>
                  <a:cubicBezTo>
                    <a:pt x="11437" y="8024"/>
                    <a:pt x="11566" y="8060"/>
                    <a:pt x="11680" y="8118"/>
                  </a:cubicBezTo>
                  <a:cubicBezTo>
                    <a:pt x="11874" y="8216"/>
                    <a:pt x="12034" y="8370"/>
                    <a:pt x="12206" y="8507"/>
                  </a:cubicBezTo>
                  <a:cubicBezTo>
                    <a:pt x="12793" y="8972"/>
                    <a:pt x="13541" y="9222"/>
                    <a:pt x="14289" y="9222"/>
                  </a:cubicBezTo>
                  <a:cubicBezTo>
                    <a:pt x="14523" y="9222"/>
                    <a:pt x="14758" y="9198"/>
                    <a:pt x="14987" y="9147"/>
                  </a:cubicBezTo>
                  <a:cubicBezTo>
                    <a:pt x="13797" y="8927"/>
                    <a:pt x="12661" y="8349"/>
                    <a:pt x="11722" y="7586"/>
                  </a:cubicBezTo>
                  <a:cubicBezTo>
                    <a:pt x="11618" y="7501"/>
                    <a:pt x="11492" y="7465"/>
                    <a:pt x="11358" y="7465"/>
                  </a:cubicBezTo>
                  <a:cubicBezTo>
                    <a:pt x="11014" y="7465"/>
                    <a:pt x="10618" y="7704"/>
                    <a:pt x="10414" y="7981"/>
                  </a:cubicBezTo>
                  <a:cubicBezTo>
                    <a:pt x="10131" y="8365"/>
                    <a:pt x="10088" y="8894"/>
                    <a:pt x="10230" y="9349"/>
                  </a:cubicBezTo>
                  <a:cubicBezTo>
                    <a:pt x="10370" y="9805"/>
                    <a:pt x="10676" y="10197"/>
                    <a:pt x="11031" y="10516"/>
                  </a:cubicBezTo>
                  <a:cubicBezTo>
                    <a:pt x="11387" y="10836"/>
                    <a:pt x="11791" y="11093"/>
                    <a:pt x="12187" y="11362"/>
                  </a:cubicBezTo>
                  <a:cubicBezTo>
                    <a:pt x="12583" y="11630"/>
                    <a:pt x="12973" y="11913"/>
                    <a:pt x="13286" y="12275"/>
                  </a:cubicBezTo>
                  <a:cubicBezTo>
                    <a:pt x="12407" y="11939"/>
                    <a:pt x="11513" y="11644"/>
                    <a:pt x="10605" y="11389"/>
                  </a:cubicBezTo>
                  <a:cubicBezTo>
                    <a:pt x="10084" y="11243"/>
                    <a:pt x="9546" y="11106"/>
                    <a:pt x="9096" y="10804"/>
                  </a:cubicBezTo>
                  <a:cubicBezTo>
                    <a:pt x="8334" y="10296"/>
                    <a:pt x="7932" y="9395"/>
                    <a:pt x="7709" y="8507"/>
                  </a:cubicBezTo>
                  <a:cubicBezTo>
                    <a:pt x="7625" y="8171"/>
                    <a:pt x="7561" y="7828"/>
                    <a:pt x="7428" y="7510"/>
                  </a:cubicBezTo>
                  <a:cubicBezTo>
                    <a:pt x="7296" y="7189"/>
                    <a:pt x="7088" y="6887"/>
                    <a:pt x="6787" y="6719"/>
                  </a:cubicBezTo>
                  <a:cubicBezTo>
                    <a:pt x="6644" y="6639"/>
                    <a:pt x="6476" y="6596"/>
                    <a:pt x="6312" y="6596"/>
                  </a:cubicBezTo>
                  <a:cubicBezTo>
                    <a:pt x="6130" y="6596"/>
                    <a:pt x="5951" y="6649"/>
                    <a:pt x="5811" y="6765"/>
                  </a:cubicBezTo>
                  <a:cubicBezTo>
                    <a:pt x="5545" y="6985"/>
                    <a:pt x="5476" y="7371"/>
                    <a:pt x="5548" y="7707"/>
                  </a:cubicBezTo>
                  <a:cubicBezTo>
                    <a:pt x="5620" y="8043"/>
                    <a:pt x="5809" y="8339"/>
                    <a:pt x="5996" y="8628"/>
                  </a:cubicBezTo>
                  <a:cubicBezTo>
                    <a:pt x="5685" y="8147"/>
                    <a:pt x="5114" y="7964"/>
                    <a:pt x="4582" y="7754"/>
                  </a:cubicBezTo>
                  <a:cubicBezTo>
                    <a:pt x="4050" y="7544"/>
                    <a:pt x="3486" y="7333"/>
                    <a:pt x="3118" y="6895"/>
                  </a:cubicBezTo>
                  <a:cubicBezTo>
                    <a:pt x="2829" y="6552"/>
                    <a:pt x="2694" y="6104"/>
                    <a:pt x="2600" y="5664"/>
                  </a:cubicBezTo>
                  <a:cubicBezTo>
                    <a:pt x="2506" y="5223"/>
                    <a:pt x="2444" y="4771"/>
                    <a:pt x="2271" y="4357"/>
                  </a:cubicBezTo>
                  <a:cubicBezTo>
                    <a:pt x="2096" y="3942"/>
                    <a:pt x="1784" y="3557"/>
                    <a:pt x="1355" y="3422"/>
                  </a:cubicBezTo>
                  <a:cubicBezTo>
                    <a:pt x="1120" y="3348"/>
                    <a:pt x="835" y="3336"/>
                    <a:pt x="689" y="3138"/>
                  </a:cubicBezTo>
                  <a:cubicBezTo>
                    <a:pt x="515" y="2905"/>
                    <a:pt x="654" y="2566"/>
                    <a:pt x="858" y="2358"/>
                  </a:cubicBezTo>
                  <a:cubicBezTo>
                    <a:pt x="1224" y="1982"/>
                    <a:pt x="1764" y="1820"/>
                    <a:pt x="2293" y="1820"/>
                  </a:cubicBezTo>
                  <a:cubicBezTo>
                    <a:pt x="2355" y="1820"/>
                    <a:pt x="2417" y="1822"/>
                    <a:pt x="2479" y="1827"/>
                  </a:cubicBezTo>
                  <a:cubicBezTo>
                    <a:pt x="3064" y="1868"/>
                    <a:pt x="3624" y="2081"/>
                    <a:pt x="4168" y="2304"/>
                  </a:cubicBezTo>
                  <a:cubicBezTo>
                    <a:pt x="4711" y="2525"/>
                    <a:pt x="5258" y="2760"/>
                    <a:pt x="5838" y="2849"/>
                  </a:cubicBezTo>
                  <a:cubicBezTo>
                    <a:pt x="6004" y="2874"/>
                    <a:pt x="6170" y="2886"/>
                    <a:pt x="6337" y="2886"/>
                  </a:cubicBezTo>
                  <a:cubicBezTo>
                    <a:pt x="7080" y="2886"/>
                    <a:pt x="7824" y="2644"/>
                    <a:pt x="8419" y="2197"/>
                  </a:cubicBezTo>
                  <a:lnTo>
                    <a:pt x="8419" y="2197"/>
                  </a:lnTo>
                  <a:cubicBezTo>
                    <a:pt x="7977" y="2266"/>
                    <a:pt x="7527" y="2314"/>
                    <a:pt x="7086" y="2383"/>
                  </a:cubicBezTo>
                  <a:cubicBezTo>
                    <a:pt x="7443" y="1981"/>
                    <a:pt x="7639" y="1466"/>
                    <a:pt x="7914" y="1004"/>
                  </a:cubicBezTo>
                  <a:cubicBezTo>
                    <a:pt x="8189" y="544"/>
                    <a:pt x="8639" y="100"/>
                    <a:pt x="9172" y="33"/>
                  </a:cubicBezTo>
                  <a:cubicBezTo>
                    <a:pt x="9091" y="11"/>
                    <a:pt x="9010" y="0"/>
                    <a:pt x="8928"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0"/>
            <p:cNvSpPr/>
            <p:nvPr/>
          </p:nvSpPr>
          <p:spPr>
            <a:xfrm>
              <a:off x="1460450" y="3685000"/>
              <a:ext cx="64925" cy="66750"/>
            </a:xfrm>
            <a:custGeom>
              <a:rect b="b" l="l" r="r" t="t"/>
              <a:pathLst>
                <a:path extrusionOk="0" h="2670" w="2597">
                  <a:moveTo>
                    <a:pt x="0" y="1"/>
                  </a:moveTo>
                  <a:lnTo>
                    <a:pt x="0" y="1"/>
                  </a:lnTo>
                  <a:cubicBezTo>
                    <a:pt x="1" y="2"/>
                    <a:pt x="1" y="3"/>
                    <a:pt x="2" y="4"/>
                  </a:cubicBezTo>
                  <a:lnTo>
                    <a:pt x="2" y="4"/>
                  </a:lnTo>
                  <a:cubicBezTo>
                    <a:pt x="1" y="3"/>
                    <a:pt x="1" y="2"/>
                    <a:pt x="0" y="1"/>
                  </a:cubicBezTo>
                  <a:close/>
                  <a:moveTo>
                    <a:pt x="2" y="4"/>
                  </a:moveTo>
                  <a:lnTo>
                    <a:pt x="2" y="4"/>
                  </a:lnTo>
                  <a:cubicBezTo>
                    <a:pt x="238" y="634"/>
                    <a:pt x="479" y="1274"/>
                    <a:pt x="887" y="1810"/>
                  </a:cubicBezTo>
                  <a:cubicBezTo>
                    <a:pt x="1109" y="2102"/>
                    <a:pt x="1386" y="2361"/>
                    <a:pt x="1707" y="2543"/>
                  </a:cubicBezTo>
                  <a:cubicBezTo>
                    <a:pt x="1799" y="2595"/>
                    <a:pt x="1908" y="2669"/>
                    <a:pt x="2017" y="2669"/>
                  </a:cubicBezTo>
                  <a:cubicBezTo>
                    <a:pt x="2052" y="2669"/>
                    <a:pt x="2088" y="2662"/>
                    <a:pt x="2122" y="2643"/>
                  </a:cubicBezTo>
                  <a:cubicBezTo>
                    <a:pt x="2148" y="2628"/>
                    <a:pt x="2186" y="2623"/>
                    <a:pt x="2228" y="2623"/>
                  </a:cubicBezTo>
                  <a:cubicBezTo>
                    <a:pt x="2342" y="2623"/>
                    <a:pt x="2492" y="2662"/>
                    <a:pt x="2557" y="2662"/>
                  </a:cubicBezTo>
                  <a:cubicBezTo>
                    <a:pt x="2585" y="2662"/>
                    <a:pt x="2597" y="2654"/>
                    <a:pt x="2580" y="2632"/>
                  </a:cubicBezTo>
                  <a:cubicBezTo>
                    <a:pt x="2498" y="2520"/>
                    <a:pt x="1838" y="2206"/>
                    <a:pt x="1721" y="2121"/>
                  </a:cubicBezTo>
                  <a:cubicBezTo>
                    <a:pt x="1288" y="1808"/>
                    <a:pt x="905" y="1431"/>
                    <a:pt x="585" y="1003"/>
                  </a:cubicBezTo>
                  <a:cubicBezTo>
                    <a:pt x="359" y="700"/>
                    <a:pt x="135" y="359"/>
                    <a:pt x="2" y="4"/>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0"/>
            <p:cNvSpPr/>
            <p:nvPr/>
          </p:nvSpPr>
          <p:spPr>
            <a:xfrm>
              <a:off x="1383475" y="3672750"/>
              <a:ext cx="37250" cy="97400"/>
            </a:xfrm>
            <a:custGeom>
              <a:rect b="b" l="l" r="r" t="t"/>
              <a:pathLst>
                <a:path extrusionOk="0" h="3896" w="1490">
                  <a:moveTo>
                    <a:pt x="50" y="0"/>
                  </a:moveTo>
                  <a:lnTo>
                    <a:pt x="50" y="0"/>
                  </a:lnTo>
                  <a:cubicBezTo>
                    <a:pt x="0" y="698"/>
                    <a:pt x="329" y="1361"/>
                    <a:pt x="670" y="1970"/>
                  </a:cubicBezTo>
                  <a:cubicBezTo>
                    <a:pt x="1010" y="2576"/>
                    <a:pt x="1369" y="3190"/>
                    <a:pt x="1432" y="3895"/>
                  </a:cubicBezTo>
                  <a:cubicBezTo>
                    <a:pt x="1442" y="3751"/>
                    <a:pt x="1489" y="3606"/>
                    <a:pt x="1471" y="3462"/>
                  </a:cubicBezTo>
                  <a:cubicBezTo>
                    <a:pt x="1448" y="3267"/>
                    <a:pt x="1390" y="3072"/>
                    <a:pt x="1329" y="2885"/>
                  </a:cubicBezTo>
                  <a:cubicBezTo>
                    <a:pt x="1202" y="2504"/>
                    <a:pt x="1026" y="2144"/>
                    <a:pt x="843" y="1789"/>
                  </a:cubicBezTo>
                  <a:cubicBezTo>
                    <a:pt x="542" y="1208"/>
                    <a:pt x="216" y="632"/>
                    <a:pt x="50"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50"/>
            <p:cNvSpPr/>
            <p:nvPr/>
          </p:nvSpPr>
          <p:spPr>
            <a:xfrm>
              <a:off x="1180125" y="3615050"/>
              <a:ext cx="34875" cy="125375"/>
            </a:xfrm>
            <a:custGeom>
              <a:rect b="b" l="l" r="r" t="t"/>
              <a:pathLst>
                <a:path extrusionOk="0" h="5015" w="1395">
                  <a:moveTo>
                    <a:pt x="1395" y="1"/>
                  </a:moveTo>
                  <a:cubicBezTo>
                    <a:pt x="1223" y="809"/>
                    <a:pt x="633" y="1461"/>
                    <a:pt x="342" y="2233"/>
                  </a:cubicBezTo>
                  <a:cubicBezTo>
                    <a:pt x="0" y="3135"/>
                    <a:pt x="108" y="4192"/>
                    <a:pt x="609" y="5015"/>
                  </a:cubicBezTo>
                  <a:cubicBezTo>
                    <a:pt x="594" y="4915"/>
                    <a:pt x="577" y="4817"/>
                    <a:pt x="561" y="4724"/>
                  </a:cubicBezTo>
                  <a:cubicBezTo>
                    <a:pt x="525" y="4533"/>
                    <a:pt x="482" y="4317"/>
                    <a:pt x="582" y="4152"/>
                  </a:cubicBezTo>
                  <a:cubicBezTo>
                    <a:pt x="567" y="4095"/>
                    <a:pt x="553" y="4036"/>
                    <a:pt x="544" y="3977"/>
                  </a:cubicBezTo>
                  <a:cubicBezTo>
                    <a:pt x="458" y="3473"/>
                    <a:pt x="481" y="2957"/>
                    <a:pt x="611" y="2463"/>
                  </a:cubicBezTo>
                  <a:cubicBezTo>
                    <a:pt x="832" y="1626"/>
                    <a:pt x="1358" y="865"/>
                    <a:pt x="1395" y="1"/>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0"/>
            <p:cNvSpPr/>
            <p:nvPr/>
          </p:nvSpPr>
          <p:spPr>
            <a:xfrm>
              <a:off x="1266050" y="3695475"/>
              <a:ext cx="12200" cy="133825"/>
            </a:xfrm>
            <a:custGeom>
              <a:rect b="b" l="l" r="r" t="t"/>
              <a:pathLst>
                <a:path extrusionOk="0" h="5353" w="488">
                  <a:moveTo>
                    <a:pt x="214" y="0"/>
                  </a:moveTo>
                  <a:lnTo>
                    <a:pt x="214" y="0"/>
                  </a:lnTo>
                  <a:cubicBezTo>
                    <a:pt x="338" y="943"/>
                    <a:pt x="26" y="1887"/>
                    <a:pt x="11" y="2838"/>
                  </a:cubicBezTo>
                  <a:cubicBezTo>
                    <a:pt x="0" y="3493"/>
                    <a:pt x="132" y="4142"/>
                    <a:pt x="308" y="4772"/>
                  </a:cubicBezTo>
                  <a:cubicBezTo>
                    <a:pt x="333" y="4867"/>
                    <a:pt x="380" y="5137"/>
                    <a:pt x="448" y="5352"/>
                  </a:cubicBezTo>
                  <a:cubicBezTo>
                    <a:pt x="418" y="5126"/>
                    <a:pt x="388" y="4903"/>
                    <a:pt x="392" y="4697"/>
                  </a:cubicBezTo>
                  <a:cubicBezTo>
                    <a:pt x="394" y="4543"/>
                    <a:pt x="402" y="4380"/>
                    <a:pt x="481" y="4252"/>
                  </a:cubicBezTo>
                  <a:cubicBezTo>
                    <a:pt x="262" y="3698"/>
                    <a:pt x="161" y="3107"/>
                    <a:pt x="181" y="2512"/>
                  </a:cubicBezTo>
                  <a:cubicBezTo>
                    <a:pt x="212" y="1668"/>
                    <a:pt x="488" y="799"/>
                    <a:pt x="214"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50"/>
            <p:cNvSpPr/>
            <p:nvPr/>
          </p:nvSpPr>
          <p:spPr>
            <a:xfrm>
              <a:off x="1351875" y="3786675"/>
              <a:ext cx="39125" cy="83775"/>
            </a:xfrm>
            <a:custGeom>
              <a:rect b="b" l="l" r="r" t="t"/>
              <a:pathLst>
                <a:path extrusionOk="0" h="3351" w="1565">
                  <a:moveTo>
                    <a:pt x="22" y="0"/>
                  </a:moveTo>
                  <a:lnTo>
                    <a:pt x="22" y="0"/>
                  </a:lnTo>
                  <a:cubicBezTo>
                    <a:pt x="1" y="913"/>
                    <a:pt x="773" y="2217"/>
                    <a:pt x="1331" y="3134"/>
                  </a:cubicBezTo>
                  <a:cubicBezTo>
                    <a:pt x="1379" y="3209"/>
                    <a:pt x="1430" y="3281"/>
                    <a:pt x="1485" y="3350"/>
                  </a:cubicBezTo>
                  <a:cubicBezTo>
                    <a:pt x="1463" y="3194"/>
                    <a:pt x="1505" y="3022"/>
                    <a:pt x="1564" y="2850"/>
                  </a:cubicBezTo>
                  <a:cubicBezTo>
                    <a:pt x="1297" y="2451"/>
                    <a:pt x="913" y="1900"/>
                    <a:pt x="690" y="1474"/>
                  </a:cubicBezTo>
                  <a:cubicBezTo>
                    <a:pt x="437" y="996"/>
                    <a:pt x="215" y="504"/>
                    <a:pt x="22"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0"/>
            <p:cNvSpPr/>
            <p:nvPr/>
          </p:nvSpPr>
          <p:spPr>
            <a:xfrm>
              <a:off x="1287775" y="3697025"/>
              <a:ext cx="151025" cy="163925"/>
            </a:xfrm>
            <a:custGeom>
              <a:rect b="b" l="l" r="r" t="t"/>
              <a:pathLst>
                <a:path extrusionOk="0" h="6557" w="6041">
                  <a:moveTo>
                    <a:pt x="58" y="0"/>
                  </a:moveTo>
                  <a:cubicBezTo>
                    <a:pt x="0" y="279"/>
                    <a:pt x="31" y="594"/>
                    <a:pt x="131" y="888"/>
                  </a:cubicBezTo>
                  <a:lnTo>
                    <a:pt x="131" y="888"/>
                  </a:lnTo>
                  <a:cubicBezTo>
                    <a:pt x="100" y="591"/>
                    <a:pt x="78" y="293"/>
                    <a:pt x="58" y="0"/>
                  </a:cubicBezTo>
                  <a:close/>
                  <a:moveTo>
                    <a:pt x="131" y="888"/>
                  </a:moveTo>
                  <a:cubicBezTo>
                    <a:pt x="242" y="1960"/>
                    <a:pt x="472" y="3023"/>
                    <a:pt x="1163" y="3827"/>
                  </a:cubicBezTo>
                  <a:cubicBezTo>
                    <a:pt x="1437" y="4147"/>
                    <a:pt x="1777" y="4411"/>
                    <a:pt x="2022" y="4755"/>
                  </a:cubicBezTo>
                  <a:cubicBezTo>
                    <a:pt x="2267" y="5099"/>
                    <a:pt x="2406" y="5565"/>
                    <a:pt x="2219" y="5944"/>
                  </a:cubicBezTo>
                  <a:cubicBezTo>
                    <a:pt x="2616" y="5377"/>
                    <a:pt x="2642" y="4575"/>
                    <a:pt x="2284" y="3984"/>
                  </a:cubicBezTo>
                  <a:cubicBezTo>
                    <a:pt x="2175" y="3806"/>
                    <a:pt x="2031" y="3597"/>
                    <a:pt x="2127" y="3411"/>
                  </a:cubicBezTo>
                  <a:cubicBezTo>
                    <a:pt x="2187" y="3294"/>
                    <a:pt x="2320" y="3247"/>
                    <a:pt x="2457" y="3247"/>
                  </a:cubicBezTo>
                  <a:cubicBezTo>
                    <a:pt x="2514" y="3247"/>
                    <a:pt x="2572" y="3255"/>
                    <a:pt x="2625" y="3270"/>
                  </a:cubicBezTo>
                  <a:cubicBezTo>
                    <a:pt x="2983" y="3368"/>
                    <a:pt x="3258" y="3661"/>
                    <a:pt x="3451" y="3979"/>
                  </a:cubicBezTo>
                  <a:cubicBezTo>
                    <a:pt x="3643" y="4298"/>
                    <a:pt x="3769" y="4651"/>
                    <a:pt x="3952" y="4976"/>
                  </a:cubicBezTo>
                  <a:cubicBezTo>
                    <a:pt x="4394" y="5758"/>
                    <a:pt x="5168" y="6345"/>
                    <a:pt x="6041" y="6557"/>
                  </a:cubicBezTo>
                  <a:cubicBezTo>
                    <a:pt x="5671" y="6390"/>
                    <a:pt x="5289" y="6218"/>
                    <a:pt x="5009" y="5922"/>
                  </a:cubicBezTo>
                  <a:cubicBezTo>
                    <a:pt x="4729" y="5627"/>
                    <a:pt x="4575" y="5176"/>
                    <a:pt x="4739" y="4805"/>
                  </a:cubicBezTo>
                  <a:cubicBezTo>
                    <a:pt x="4846" y="4564"/>
                    <a:pt x="5117" y="4409"/>
                    <a:pt x="5371" y="4409"/>
                  </a:cubicBezTo>
                  <a:cubicBezTo>
                    <a:pt x="5510" y="4409"/>
                    <a:pt x="5643" y="4455"/>
                    <a:pt x="5742" y="4558"/>
                  </a:cubicBezTo>
                  <a:cubicBezTo>
                    <a:pt x="5545" y="3874"/>
                    <a:pt x="5312" y="3214"/>
                    <a:pt x="5115" y="2529"/>
                  </a:cubicBezTo>
                  <a:cubicBezTo>
                    <a:pt x="5035" y="2257"/>
                    <a:pt x="4952" y="1975"/>
                    <a:pt x="4771" y="1756"/>
                  </a:cubicBezTo>
                  <a:cubicBezTo>
                    <a:pt x="4631" y="1587"/>
                    <a:pt x="4414" y="1466"/>
                    <a:pt x="4201" y="1466"/>
                  </a:cubicBezTo>
                  <a:cubicBezTo>
                    <a:pt x="4138" y="1466"/>
                    <a:pt x="4075" y="1477"/>
                    <a:pt x="4014" y="1500"/>
                  </a:cubicBezTo>
                  <a:cubicBezTo>
                    <a:pt x="3675" y="1630"/>
                    <a:pt x="3570" y="2071"/>
                    <a:pt x="3634" y="2428"/>
                  </a:cubicBezTo>
                  <a:cubicBezTo>
                    <a:pt x="3698" y="2786"/>
                    <a:pt x="3876" y="3120"/>
                    <a:pt x="3908" y="3480"/>
                  </a:cubicBezTo>
                  <a:cubicBezTo>
                    <a:pt x="3246" y="2933"/>
                    <a:pt x="2500" y="2497"/>
                    <a:pt x="1698" y="2188"/>
                  </a:cubicBezTo>
                  <a:cubicBezTo>
                    <a:pt x="1360" y="2058"/>
                    <a:pt x="1005" y="1947"/>
                    <a:pt x="714" y="1732"/>
                  </a:cubicBezTo>
                  <a:cubicBezTo>
                    <a:pt x="450" y="1537"/>
                    <a:pt x="245" y="1227"/>
                    <a:pt x="131" y="888"/>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50"/>
            <p:cNvSpPr/>
            <p:nvPr/>
          </p:nvSpPr>
          <p:spPr>
            <a:xfrm>
              <a:off x="1495050" y="3758350"/>
              <a:ext cx="150800" cy="99075"/>
            </a:xfrm>
            <a:custGeom>
              <a:rect b="b" l="l" r="r" t="t"/>
              <a:pathLst>
                <a:path extrusionOk="0" h="3963" w="6032">
                  <a:moveTo>
                    <a:pt x="644" y="1"/>
                  </a:moveTo>
                  <a:cubicBezTo>
                    <a:pt x="591" y="1"/>
                    <a:pt x="537" y="8"/>
                    <a:pt x="484" y="25"/>
                  </a:cubicBezTo>
                  <a:cubicBezTo>
                    <a:pt x="90" y="149"/>
                    <a:pt x="0" y="674"/>
                    <a:pt x="81" y="1078"/>
                  </a:cubicBezTo>
                  <a:cubicBezTo>
                    <a:pt x="218" y="1765"/>
                    <a:pt x="630" y="2372"/>
                    <a:pt x="1133" y="2859"/>
                  </a:cubicBezTo>
                  <a:cubicBezTo>
                    <a:pt x="1549" y="3261"/>
                    <a:pt x="2074" y="3524"/>
                    <a:pt x="2503" y="3894"/>
                  </a:cubicBezTo>
                  <a:lnTo>
                    <a:pt x="2503" y="3894"/>
                  </a:lnTo>
                  <a:cubicBezTo>
                    <a:pt x="2343" y="3745"/>
                    <a:pt x="2193" y="3567"/>
                    <a:pt x="2043" y="3407"/>
                  </a:cubicBezTo>
                  <a:cubicBezTo>
                    <a:pt x="1953" y="3313"/>
                    <a:pt x="1858" y="3199"/>
                    <a:pt x="1876" y="3072"/>
                  </a:cubicBezTo>
                  <a:cubicBezTo>
                    <a:pt x="1900" y="2901"/>
                    <a:pt x="2084" y="2844"/>
                    <a:pt x="2271" y="2844"/>
                  </a:cubicBezTo>
                  <a:cubicBezTo>
                    <a:pt x="2334" y="2844"/>
                    <a:pt x="2398" y="2850"/>
                    <a:pt x="2456" y="2861"/>
                  </a:cubicBezTo>
                  <a:cubicBezTo>
                    <a:pt x="3217" y="3005"/>
                    <a:pt x="4009" y="3196"/>
                    <a:pt x="4774" y="3196"/>
                  </a:cubicBezTo>
                  <a:cubicBezTo>
                    <a:pt x="5205" y="3196"/>
                    <a:pt x="5628" y="3136"/>
                    <a:pt x="6032" y="2972"/>
                  </a:cubicBezTo>
                  <a:lnTo>
                    <a:pt x="6032" y="2972"/>
                  </a:lnTo>
                  <a:cubicBezTo>
                    <a:pt x="5980" y="2973"/>
                    <a:pt x="5929" y="2974"/>
                    <a:pt x="5877" y="2974"/>
                  </a:cubicBezTo>
                  <a:cubicBezTo>
                    <a:pt x="4792" y="2974"/>
                    <a:pt x="3719" y="2735"/>
                    <a:pt x="2735" y="2276"/>
                  </a:cubicBezTo>
                  <a:lnTo>
                    <a:pt x="5096" y="1985"/>
                  </a:lnTo>
                  <a:cubicBezTo>
                    <a:pt x="3769" y="1953"/>
                    <a:pt x="2461" y="1415"/>
                    <a:pt x="1496" y="505"/>
                  </a:cubicBezTo>
                  <a:cubicBezTo>
                    <a:pt x="1251" y="274"/>
                    <a:pt x="958" y="1"/>
                    <a:pt x="644" y="1"/>
                  </a:cubicBezTo>
                  <a:close/>
                  <a:moveTo>
                    <a:pt x="2503" y="3894"/>
                  </a:moveTo>
                  <a:lnTo>
                    <a:pt x="2503" y="3894"/>
                  </a:lnTo>
                  <a:cubicBezTo>
                    <a:pt x="2528" y="3917"/>
                    <a:pt x="2553" y="3940"/>
                    <a:pt x="2579" y="3962"/>
                  </a:cubicBezTo>
                  <a:cubicBezTo>
                    <a:pt x="2554" y="3939"/>
                    <a:pt x="2529" y="3916"/>
                    <a:pt x="2503" y="3894"/>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50"/>
            <p:cNvSpPr/>
            <p:nvPr/>
          </p:nvSpPr>
          <p:spPr>
            <a:xfrm>
              <a:off x="1391275" y="3354500"/>
              <a:ext cx="50875" cy="53575"/>
            </a:xfrm>
            <a:custGeom>
              <a:rect b="b" l="l" r="r" t="t"/>
              <a:pathLst>
                <a:path extrusionOk="0" h="2143" w="2035">
                  <a:moveTo>
                    <a:pt x="1009" y="0"/>
                  </a:moveTo>
                  <a:cubicBezTo>
                    <a:pt x="916" y="0"/>
                    <a:pt x="818" y="17"/>
                    <a:pt x="715" y="53"/>
                  </a:cubicBezTo>
                  <a:cubicBezTo>
                    <a:pt x="0" y="307"/>
                    <a:pt x="308" y="1352"/>
                    <a:pt x="670" y="1762"/>
                  </a:cubicBezTo>
                  <a:cubicBezTo>
                    <a:pt x="799" y="1909"/>
                    <a:pt x="954" y="2035"/>
                    <a:pt x="1137" y="2100"/>
                  </a:cubicBezTo>
                  <a:cubicBezTo>
                    <a:pt x="1215" y="2128"/>
                    <a:pt x="1299" y="2143"/>
                    <a:pt x="1383" y="2143"/>
                  </a:cubicBezTo>
                  <a:cubicBezTo>
                    <a:pt x="1493" y="2143"/>
                    <a:pt x="1603" y="2116"/>
                    <a:pt x="1697" y="2059"/>
                  </a:cubicBezTo>
                  <a:cubicBezTo>
                    <a:pt x="1959" y="1898"/>
                    <a:pt x="2034" y="1549"/>
                    <a:pt x="2020" y="1241"/>
                  </a:cubicBezTo>
                  <a:cubicBezTo>
                    <a:pt x="1994" y="682"/>
                    <a:pt x="1604" y="0"/>
                    <a:pt x="1009" y="0"/>
                  </a:cubicBezTo>
                  <a:close/>
                </a:path>
              </a:pathLst>
            </a:custGeom>
            <a:solidFill>
              <a:srgbClr val="37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0"/>
            <p:cNvSpPr/>
            <p:nvPr/>
          </p:nvSpPr>
          <p:spPr>
            <a:xfrm>
              <a:off x="1337200" y="3353350"/>
              <a:ext cx="43975" cy="41500"/>
            </a:xfrm>
            <a:custGeom>
              <a:rect b="b" l="l" r="r" t="t"/>
              <a:pathLst>
                <a:path extrusionOk="0" h="1660" w="1759">
                  <a:moveTo>
                    <a:pt x="1073" y="0"/>
                  </a:moveTo>
                  <a:cubicBezTo>
                    <a:pt x="682" y="0"/>
                    <a:pt x="231" y="528"/>
                    <a:pt x="96" y="870"/>
                  </a:cubicBezTo>
                  <a:cubicBezTo>
                    <a:pt x="38" y="1018"/>
                    <a:pt x="1" y="1173"/>
                    <a:pt x="19" y="1314"/>
                  </a:cubicBezTo>
                  <a:cubicBezTo>
                    <a:pt x="35" y="1456"/>
                    <a:pt x="111" y="1582"/>
                    <a:pt x="239" y="1633"/>
                  </a:cubicBezTo>
                  <a:cubicBezTo>
                    <a:pt x="284" y="1651"/>
                    <a:pt x="332" y="1660"/>
                    <a:pt x="382" y="1660"/>
                  </a:cubicBezTo>
                  <a:cubicBezTo>
                    <a:pt x="558" y="1660"/>
                    <a:pt x="758" y="1559"/>
                    <a:pt x="923" y="1438"/>
                  </a:cubicBezTo>
                  <a:cubicBezTo>
                    <a:pt x="1367" y="1111"/>
                    <a:pt x="1759" y="409"/>
                    <a:pt x="1311" y="79"/>
                  </a:cubicBezTo>
                  <a:cubicBezTo>
                    <a:pt x="1237" y="24"/>
                    <a:pt x="1156" y="0"/>
                    <a:pt x="1073" y="0"/>
                  </a:cubicBezTo>
                  <a:close/>
                </a:path>
              </a:pathLst>
            </a:custGeom>
            <a:solidFill>
              <a:srgbClr val="37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0"/>
            <p:cNvSpPr/>
            <p:nvPr/>
          </p:nvSpPr>
          <p:spPr>
            <a:xfrm>
              <a:off x="1344675" y="3393800"/>
              <a:ext cx="51500" cy="130900"/>
            </a:xfrm>
            <a:custGeom>
              <a:rect b="b" l="l" r="r" t="t"/>
              <a:pathLst>
                <a:path extrusionOk="0" h="5236" w="2060">
                  <a:moveTo>
                    <a:pt x="1248" y="0"/>
                  </a:moveTo>
                  <a:cubicBezTo>
                    <a:pt x="989" y="0"/>
                    <a:pt x="730" y="223"/>
                    <a:pt x="586" y="494"/>
                  </a:cubicBezTo>
                  <a:cubicBezTo>
                    <a:pt x="36" y="1520"/>
                    <a:pt x="1" y="2736"/>
                    <a:pt x="8" y="3901"/>
                  </a:cubicBezTo>
                  <a:cubicBezTo>
                    <a:pt x="10" y="4187"/>
                    <a:pt x="15" y="4482"/>
                    <a:pt x="127" y="4745"/>
                  </a:cubicBezTo>
                  <a:cubicBezTo>
                    <a:pt x="239" y="5008"/>
                    <a:pt x="486" y="5234"/>
                    <a:pt x="772" y="5235"/>
                  </a:cubicBezTo>
                  <a:cubicBezTo>
                    <a:pt x="995" y="5235"/>
                    <a:pt x="1204" y="5098"/>
                    <a:pt x="1337" y="4918"/>
                  </a:cubicBezTo>
                  <a:cubicBezTo>
                    <a:pt x="1471" y="4740"/>
                    <a:pt x="1545" y="4523"/>
                    <a:pt x="1608" y="4308"/>
                  </a:cubicBezTo>
                  <a:cubicBezTo>
                    <a:pt x="1943" y="3177"/>
                    <a:pt x="2059" y="1974"/>
                    <a:pt x="1864" y="811"/>
                  </a:cubicBezTo>
                  <a:cubicBezTo>
                    <a:pt x="1833" y="623"/>
                    <a:pt x="1792" y="431"/>
                    <a:pt x="1685" y="272"/>
                  </a:cubicBezTo>
                  <a:cubicBezTo>
                    <a:pt x="1555" y="79"/>
                    <a:pt x="1402" y="0"/>
                    <a:pt x="1248" y="0"/>
                  </a:cubicBezTo>
                  <a:close/>
                </a:path>
              </a:pathLst>
            </a:custGeom>
            <a:solidFill>
              <a:srgbClr val="37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0"/>
            <p:cNvSpPr/>
            <p:nvPr/>
          </p:nvSpPr>
          <p:spPr>
            <a:xfrm>
              <a:off x="1400500" y="3362150"/>
              <a:ext cx="41650" cy="45925"/>
            </a:xfrm>
            <a:custGeom>
              <a:rect b="b" l="l" r="r" t="t"/>
              <a:pathLst>
                <a:path extrusionOk="0" h="1837" w="1666">
                  <a:moveTo>
                    <a:pt x="983" y="1"/>
                  </a:moveTo>
                  <a:cubicBezTo>
                    <a:pt x="891" y="1"/>
                    <a:pt x="794" y="17"/>
                    <a:pt x="693" y="53"/>
                  </a:cubicBezTo>
                  <a:cubicBezTo>
                    <a:pt x="0" y="299"/>
                    <a:pt x="269" y="1286"/>
                    <a:pt x="615" y="1722"/>
                  </a:cubicBezTo>
                  <a:cubicBezTo>
                    <a:pt x="663" y="1750"/>
                    <a:pt x="714" y="1774"/>
                    <a:pt x="768" y="1794"/>
                  </a:cubicBezTo>
                  <a:cubicBezTo>
                    <a:pt x="846" y="1822"/>
                    <a:pt x="930" y="1837"/>
                    <a:pt x="1013" y="1837"/>
                  </a:cubicBezTo>
                  <a:cubicBezTo>
                    <a:pt x="1124" y="1837"/>
                    <a:pt x="1234" y="1810"/>
                    <a:pt x="1328" y="1753"/>
                  </a:cubicBezTo>
                  <a:cubicBezTo>
                    <a:pt x="1590" y="1592"/>
                    <a:pt x="1665" y="1243"/>
                    <a:pt x="1651" y="935"/>
                  </a:cubicBezTo>
                  <a:cubicBezTo>
                    <a:pt x="1634" y="631"/>
                    <a:pt x="1529" y="340"/>
                    <a:pt x="1351" y="95"/>
                  </a:cubicBezTo>
                  <a:cubicBezTo>
                    <a:pt x="1239" y="35"/>
                    <a:pt x="1116" y="1"/>
                    <a:pt x="983" y="1"/>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0"/>
            <p:cNvSpPr/>
            <p:nvPr/>
          </p:nvSpPr>
          <p:spPr>
            <a:xfrm>
              <a:off x="1345875" y="3361025"/>
              <a:ext cx="31350" cy="33800"/>
            </a:xfrm>
            <a:custGeom>
              <a:rect b="b" l="l" r="r" t="t"/>
              <a:pathLst>
                <a:path extrusionOk="0" h="1352" w="1254">
                  <a:moveTo>
                    <a:pt x="1071" y="0"/>
                  </a:moveTo>
                  <a:cubicBezTo>
                    <a:pt x="681" y="0"/>
                    <a:pt x="231" y="527"/>
                    <a:pt x="95" y="870"/>
                  </a:cubicBezTo>
                  <a:cubicBezTo>
                    <a:pt x="36" y="1017"/>
                    <a:pt x="0" y="1172"/>
                    <a:pt x="17" y="1313"/>
                  </a:cubicBezTo>
                  <a:cubicBezTo>
                    <a:pt x="19" y="1326"/>
                    <a:pt x="22" y="1338"/>
                    <a:pt x="24" y="1351"/>
                  </a:cubicBezTo>
                  <a:cubicBezTo>
                    <a:pt x="27" y="1351"/>
                    <a:pt x="30" y="1351"/>
                    <a:pt x="33" y="1351"/>
                  </a:cubicBezTo>
                  <a:cubicBezTo>
                    <a:pt x="210" y="1351"/>
                    <a:pt x="410" y="1253"/>
                    <a:pt x="575" y="1131"/>
                  </a:cubicBezTo>
                  <a:cubicBezTo>
                    <a:pt x="932" y="867"/>
                    <a:pt x="1253" y="363"/>
                    <a:pt x="1134" y="5"/>
                  </a:cubicBezTo>
                  <a:cubicBezTo>
                    <a:pt x="1113" y="2"/>
                    <a:pt x="1092" y="0"/>
                    <a:pt x="1071"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0"/>
            <p:cNvSpPr/>
            <p:nvPr/>
          </p:nvSpPr>
          <p:spPr>
            <a:xfrm>
              <a:off x="1353325" y="3401475"/>
              <a:ext cx="42875" cy="123225"/>
            </a:xfrm>
            <a:custGeom>
              <a:rect b="b" l="l" r="r" t="t"/>
              <a:pathLst>
                <a:path extrusionOk="0" h="4929" w="1715">
                  <a:moveTo>
                    <a:pt x="1248" y="1"/>
                  </a:moveTo>
                  <a:cubicBezTo>
                    <a:pt x="990" y="1"/>
                    <a:pt x="730" y="222"/>
                    <a:pt x="586" y="493"/>
                  </a:cubicBezTo>
                  <a:cubicBezTo>
                    <a:pt x="38" y="1520"/>
                    <a:pt x="1" y="2735"/>
                    <a:pt x="9" y="3900"/>
                  </a:cubicBezTo>
                  <a:cubicBezTo>
                    <a:pt x="10" y="4185"/>
                    <a:pt x="16" y="4481"/>
                    <a:pt x="128" y="4744"/>
                  </a:cubicBezTo>
                  <a:cubicBezTo>
                    <a:pt x="148" y="4790"/>
                    <a:pt x="173" y="4835"/>
                    <a:pt x="202" y="4879"/>
                  </a:cubicBezTo>
                  <a:cubicBezTo>
                    <a:pt x="272" y="4910"/>
                    <a:pt x="348" y="4927"/>
                    <a:pt x="426" y="4928"/>
                  </a:cubicBezTo>
                  <a:cubicBezTo>
                    <a:pt x="649" y="4928"/>
                    <a:pt x="858" y="4790"/>
                    <a:pt x="991" y="4611"/>
                  </a:cubicBezTo>
                  <a:cubicBezTo>
                    <a:pt x="1125" y="4432"/>
                    <a:pt x="1199" y="4215"/>
                    <a:pt x="1262" y="4001"/>
                  </a:cubicBezTo>
                  <a:cubicBezTo>
                    <a:pt x="1598" y="2870"/>
                    <a:pt x="1715" y="1666"/>
                    <a:pt x="1519" y="503"/>
                  </a:cubicBezTo>
                  <a:cubicBezTo>
                    <a:pt x="1491" y="335"/>
                    <a:pt x="1452" y="165"/>
                    <a:pt x="1368" y="18"/>
                  </a:cubicBezTo>
                  <a:cubicBezTo>
                    <a:pt x="1328" y="6"/>
                    <a:pt x="1288" y="1"/>
                    <a:pt x="1248" y="1"/>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5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77"/>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77"/>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Indigenous Heritage Question</a:t>
            </a:r>
            <a:endParaRPr sz="4800"/>
          </a:p>
          <a:p>
            <a:pPr indent="0" lvl="0" marL="0" rtl="0" algn="ctr">
              <a:spcBef>
                <a:spcPts val="0"/>
              </a:spcBef>
              <a:spcAft>
                <a:spcPts val="0"/>
              </a:spcAft>
              <a:buNone/>
            </a:pPr>
            <a:r>
              <a:t/>
            </a:r>
            <a:endParaRPr sz="4800"/>
          </a:p>
        </p:txBody>
      </p:sp>
      <p:sp>
        <p:nvSpPr>
          <p:cNvPr id="995" name="Google Shape;995;p77"/>
          <p:cNvSpPr/>
          <p:nvPr/>
        </p:nvSpPr>
        <p:spPr>
          <a:xfrm rot="218298">
            <a:off x="7317920" y="22087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77"/>
          <p:cNvSpPr txBox="1"/>
          <p:nvPr/>
        </p:nvSpPr>
        <p:spPr>
          <a:xfrm>
            <a:off x="4937275" y="169825"/>
            <a:ext cx="3942600" cy="5030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2"/>
                </a:solidFill>
                <a:latin typeface="Quicksand"/>
                <a:ea typeface="Quicksand"/>
                <a:cs typeface="Quicksand"/>
                <a:sym typeface="Quicksand"/>
              </a:rPr>
              <a:t>Are you enrolled in a tribe that is recognized by the US federal government, a state government, or a government in another country? </a:t>
            </a:r>
            <a:endParaRPr>
              <a:solidFill>
                <a:schemeClr val="dk2"/>
              </a:solidFill>
              <a:latin typeface="Quicksand"/>
              <a:ea typeface="Quicksand"/>
              <a:cs typeface="Quicksand"/>
              <a:sym typeface="Quicksand"/>
            </a:endParaRPr>
          </a:p>
          <a:p>
            <a:pPr indent="-317500" lvl="0" marL="457200" rtl="0" algn="l">
              <a:lnSpc>
                <a:spcPct val="115000"/>
              </a:lnSpc>
              <a:spcBef>
                <a:spcPts val="120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Yes</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No</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My tribe is not recognized by any government.</a:t>
            </a:r>
            <a:endParaRPr>
              <a:solidFill>
                <a:schemeClr val="dk2"/>
              </a:solidFill>
              <a:latin typeface="Quicksand"/>
              <a:ea typeface="Quicksand"/>
              <a:cs typeface="Quicksand"/>
              <a:sym typeface="Quicksand"/>
            </a:endParaRPr>
          </a:p>
          <a:p>
            <a:pPr indent="0" lvl="0" marL="457200" rtl="0" algn="l">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997" name="Google Shape;997;p77"/>
          <p:cNvSpPr txBox="1"/>
          <p:nvPr/>
        </p:nvSpPr>
        <p:spPr>
          <a:xfrm>
            <a:off x="7451300" y="359975"/>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2021</a:t>
            </a:r>
            <a:endParaRPr b="1" sz="2000">
              <a:solidFill>
                <a:srgbClr val="FFFFFF"/>
              </a:solidFill>
              <a:latin typeface="Quicksand"/>
              <a:ea typeface="Quicksand"/>
              <a:cs typeface="Quicksand"/>
              <a:sym typeface="Quicksa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78"/>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78"/>
          <p:cNvSpPr txBox="1"/>
          <p:nvPr>
            <p:ph type="title"/>
          </p:nvPr>
        </p:nvSpPr>
        <p:spPr>
          <a:xfrm>
            <a:off x="119875" y="881700"/>
            <a:ext cx="3883200" cy="338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Further changes in 2021</a:t>
            </a:r>
            <a:endParaRPr sz="4800"/>
          </a:p>
          <a:p>
            <a:pPr indent="0" lvl="0" marL="0" rtl="0" algn="ctr">
              <a:spcBef>
                <a:spcPts val="0"/>
              </a:spcBef>
              <a:spcAft>
                <a:spcPts val="0"/>
              </a:spcAft>
              <a:buNone/>
            </a:pPr>
            <a:r>
              <a:t/>
            </a:r>
            <a:endParaRPr sz="4800"/>
          </a:p>
        </p:txBody>
      </p:sp>
      <p:sp>
        <p:nvSpPr>
          <p:cNvPr id="1004" name="Google Shape;1004;p78"/>
          <p:cNvSpPr/>
          <p:nvPr/>
        </p:nvSpPr>
        <p:spPr>
          <a:xfrm rot="218298">
            <a:off x="7317920" y="22087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78"/>
          <p:cNvSpPr txBox="1"/>
          <p:nvPr/>
        </p:nvSpPr>
        <p:spPr>
          <a:xfrm>
            <a:off x="4937275" y="169825"/>
            <a:ext cx="3942600" cy="50304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120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Alphabetize race categories</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All Heritage questions multiple select with other specify </a:t>
            </a:r>
            <a:endParaRPr>
              <a:solidFill>
                <a:schemeClr val="dk2"/>
              </a:solidFill>
              <a:latin typeface="Quicksand"/>
              <a:ea typeface="Quicksand"/>
              <a:cs typeface="Quicksand"/>
              <a:sym typeface="Quicksand"/>
            </a:endParaRPr>
          </a:p>
          <a:p>
            <a:pPr indent="0" lvl="0" marL="457200" rtl="0" algn="l">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1006" name="Google Shape;1006;p78"/>
          <p:cNvSpPr txBox="1"/>
          <p:nvPr/>
        </p:nvSpPr>
        <p:spPr>
          <a:xfrm>
            <a:off x="7451300" y="359975"/>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2021</a:t>
            </a:r>
            <a:endParaRPr b="1" sz="2000">
              <a:solidFill>
                <a:srgbClr val="FFFFFF"/>
              </a:solidFill>
              <a:latin typeface="Quicksand"/>
              <a:ea typeface="Quicksand"/>
              <a:cs typeface="Quicksand"/>
              <a:sym typeface="Quicksa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79"/>
          <p:cNvSpPr txBox="1"/>
          <p:nvPr>
            <p:ph type="title"/>
          </p:nvPr>
        </p:nvSpPr>
        <p:spPr>
          <a:xfrm>
            <a:off x="718650" y="1377900"/>
            <a:ext cx="7706700" cy="72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300"/>
              <a:t>Child Health Instruments</a:t>
            </a:r>
            <a:endParaRPr sz="5300"/>
          </a:p>
        </p:txBody>
      </p:sp>
      <p:sp>
        <p:nvSpPr>
          <p:cNvPr id="1012" name="Google Shape;1012;p7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013" name="Google Shape;1013;p79"/>
          <p:cNvSpPr txBox="1"/>
          <p:nvPr>
            <p:ph idx="4294967295" type="subTitle"/>
          </p:nvPr>
        </p:nvSpPr>
        <p:spPr>
          <a:xfrm>
            <a:off x="1453800" y="2239200"/>
            <a:ext cx="6236400" cy="152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b="1" lang="en" sz="3600">
                <a:latin typeface="Quicksand"/>
                <a:ea typeface="Quicksand"/>
                <a:cs typeface="Quicksand"/>
                <a:sym typeface="Quicksand"/>
              </a:rPr>
              <a:t>NYC Kids Survey</a:t>
            </a:r>
            <a:endParaRPr b="1" sz="3600">
              <a:latin typeface="Quicksand"/>
              <a:ea typeface="Quicksand"/>
              <a:cs typeface="Quicksand"/>
              <a:sym typeface="Quicksand"/>
            </a:endParaRPr>
          </a:p>
        </p:txBody>
      </p:sp>
      <p:grpSp>
        <p:nvGrpSpPr>
          <p:cNvPr id="1014" name="Google Shape;1014;p79"/>
          <p:cNvGrpSpPr/>
          <p:nvPr/>
        </p:nvGrpSpPr>
        <p:grpSpPr>
          <a:xfrm>
            <a:off x="8077500" y="2739275"/>
            <a:ext cx="955175" cy="526250"/>
            <a:chOff x="2417550" y="309050"/>
            <a:chExt cx="955175" cy="526250"/>
          </a:xfrm>
        </p:grpSpPr>
        <p:sp>
          <p:nvSpPr>
            <p:cNvPr id="1015" name="Google Shape;1015;p79"/>
            <p:cNvSpPr/>
            <p:nvPr/>
          </p:nvSpPr>
          <p:spPr>
            <a:xfrm>
              <a:off x="2955375" y="484425"/>
              <a:ext cx="417350" cy="279650"/>
            </a:xfrm>
            <a:custGeom>
              <a:rect b="b" l="l" r="r" t="t"/>
              <a:pathLst>
                <a:path extrusionOk="0" h="11186" w="16694">
                  <a:moveTo>
                    <a:pt x="7228" y="1"/>
                  </a:moveTo>
                  <a:cubicBezTo>
                    <a:pt x="5104" y="1"/>
                    <a:pt x="3046" y="639"/>
                    <a:pt x="1659" y="2052"/>
                  </a:cubicBezTo>
                  <a:lnTo>
                    <a:pt x="185" y="7004"/>
                  </a:lnTo>
                  <a:cubicBezTo>
                    <a:pt x="1" y="8808"/>
                    <a:pt x="816" y="10348"/>
                    <a:pt x="2739" y="10543"/>
                  </a:cubicBezTo>
                  <a:cubicBezTo>
                    <a:pt x="2892" y="10558"/>
                    <a:pt x="3035" y="10566"/>
                    <a:pt x="3170" y="10566"/>
                  </a:cubicBezTo>
                  <a:cubicBezTo>
                    <a:pt x="5060" y="10566"/>
                    <a:pt x="5316" y="9096"/>
                    <a:pt x="5499" y="7300"/>
                  </a:cubicBezTo>
                  <a:cubicBezTo>
                    <a:pt x="6000" y="8902"/>
                    <a:pt x="7241" y="11185"/>
                    <a:pt x="9061" y="11185"/>
                  </a:cubicBezTo>
                  <a:cubicBezTo>
                    <a:pt x="9237" y="11185"/>
                    <a:pt x="9418" y="11164"/>
                    <a:pt x="9605" y="11119"/>
                  </a:cubicBezTo>
                  <a:cubicBezTo>
                    <a:pt x="11469" y="10701"/>
                    <a:pt x="11208" y="8487"/>
                    <a:pt x="11234" y="7033"/>
                  </a:cubicBezTo>
                  <a:lnTo>
                    <a:pt x="11234" y="7033"/>
                  </a:lnTo>
                  <a:cubicBezTo>
                    <a:pt x="11870" y="8186"/>
                    <a:pt x="13169" y="9637"/>
                    <a:pt x="14353" y="9637"/>
                  </a:cubicBezTo>
                  <a:cubicBezTo>
                    <a:pt x="14886" y="9637"/>
                    <a:pt x="15397" y="9342"/>
                    <a:pt x="15813" y="8592"/>
                  </a:cubicBezTo>
                  <a:cubicBezTo>
                    <a:pt x="16693" y="7102"/>
                    <a:pt x="15627" y="4443"/>
                    <a:pt x="14668" y="3130"/>
                  </a:cubicBezTo>
                  <a:cubicBezTo>
                    <a:pt x="13057" y="1155"/>
                    <a:pt x="10084" y="1"/>
                    <a:pt x="7228"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79"/>
            <p:cNvSpPr/>
            <p:nvPr/>
          </p:nvSpPr>
          <p:spPr>
            <a:xfrm>
              <a:off x="2956075" y="484450"/>
              <a:ext cx="184925" cy="259075"/>
            </a:xfrm>
            <a:custGeom>
              <a:rect b="b" l="l" r="r" t="t"/>
              <a:pathLst>
                <a:path extrusionOk="0" h="10363" w="7397">
                  <a:moveTo>
                    <a:pt x="7201" y="1"/>
                  </a:moveTo>
                  <a:cubicBezTo>
                    <a:pt x="5077" y="1"/>
                    <a:pt x="3018" y="638"/>
                    <a:pt x="1631" y="2051"/>
                  </a:cubicBezTo>
                  <a:lnTo>
                    <a:pt x="157" y="7003"/>
                  </a:lnTo>
                  <a:cubicBezTo>
                    <a:pt x="1" y="8534"/>
                    <a:pt x="568" y="9873"/>
                    <a:pt x="1922" y="10362"/>
                  </a:cubicBezTo>
                  <a:cubicBezTo>
                    <a:pt x="2075" y="8508"/>
                    <a:pt x="2352" y="6670"/>
                    <a:pt x="3141" y="4984"/>
                  </a:cubicBezTo>
                  <a:cubicBezTo>
                    <a:pt x="3833" y="3509"/>
                    <a:pt x="4880" y="2222"/>
                    <a:pt x="6057" y="1103"/>
                  </a:cubicBezTo>
                  <a:cubicBezTo>
                    <a:pt x="6478" y="700"/>
                    <a:pt x="6923" y="324"/>
                    <a:pt x="7397" y="2"/>
                  </a:cubicBezTo>
                  <a:cubicBezTo>
                    <a:pt x="7332" y="1"/>
                    <a:pt x="7266" y="1"/>
                    <a:pt x="7201"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79"/>
            <p:cNvSpPr/>
            <p:nvPr/>
          </p:nvSpPr>
          <p:spPr>
            <a:xfrm>
              <a:off x="2417550" y="433000"/>
              <a:ext cx="404825" cy="286825"/>
            </a:xfrm>
            <a:custGeom>
              <a:rect b="b" l="l" r="r" t="t"/>
              <a:pathLst>
                <a:path extrusionOk="0" h="11473" w="16193">
                  <a:moveTo>
                    <a:pt x="8472" y="1"/>
                  </a:moveTo>
                  <a:cubicBezTo>
                    <a:pt x="6345" y="1"/>
                    <a:pt x="4245" y="602"/>
                    <a:pt x="2784" y="1794"/>
                  </a:cubicBezTo>
                  <a:cubicBezTo>
                    <a:pt x="1579" y="2886"/>
                    <a:pt x="0" y="5276"/>
                    <a:pt x="563" y="6913"/>
                  </a:cubicBezTo>
                  <a:cubicBezTo>
                    <a:pt x="871" y="7895"/>
                    <a:pt x="1443" y="8262"/>
                    <a:pt x="2104" y="8262"/>
                  </a:cubicBezTo>
                  <a:cubicBezTo>
                    <a:pt x="3218" y="8262"/>
                    <a:pt x="4584" y="7219"/>
                    <a:pt x="5362" y="6307"/>
                  </a:cubicBezTo>
                  <a:lnTo>
                    <a:pt x="5362" y="6307"/>
                  </a:lnTo>
                  <a:cubicBezTo>
                    <a:pt x="5095" y="7737"/>
                    <a:pt x="4394" y="9853"/>
                    <a:pt x="6137" y="10637"/>
                  </a:cubicBezTo>
                  <a:cubicBezTo>
                    <a:pt x="6457" y="10789"/>
                    <a:pt x="6777" y="10856"/>
                    <a:pt x="7091" y="10856"/>
                  </a:cubicBezTo>
                  <a:cubicBezTo>
                    <a:pt x="8707" y="10856"/>
                    <a:pt x="10179" y="9071"/>
                    <a:pt x="10927" y="7723"/>
                  </a:cubicBezTo>
                  <a:lnTo>
                    <a:pt x="10927" y="7723"/>
                  </a:lnTo>
                  <a:cubicBezTo>
                    <a:pt x="10732" y="9647"/>
                    <a:pt x="10693" y="11222"/>
                    <a:pt x="12977" y="11453"/>
                  </a:cubicBezTo>
                  <a:cubicBezTo>
                    <a:pt x="13103" y="11466"/>
                    <a:pt x="13224" y="11472"/>
                    <a:pt x="13343" y="11472"/>
                  </a:cubicBezTo>
                  <a:cubicBezTo>
                    <a:pt x="15041" y="11472"/>
                    <a:pt x="16022" y="10187"/>
                    <a:pt x="16192" y="8501"/>
                  </a:cubicBezTo>
                  <a:lnTo>
                    <a:pt x="15743" y="3354"/>
                  </a:lnTo>
                  <a:cubicBezTo>
                    <a:pt x="14293" y="1109"/>
                    <a:pt x="11359" y="1"/>
                    <a:pt x="8472"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79"/>
            <p:cNvSpPr/>
            <p:nvPr/>
          </p:nvSpPr>
          <p:spPr>
            <a:xfrm>
              <a:off x="2729125" y="452000"/>
              <a:ext cx="93250" cy="267625"/>
            </a:xfrm>
            <a:custGeom>
              <a:rect b="b" l="l" r="r" t="t"/>
              <a:pathLst>
                <a:path extrusionOk="0" h="10705" w="3730">
                  <a:moveTo>
                    <a:pt x="0" y="0"/>
                  </a:moveTo>
                  <a:cubicBezTo>
                    <a:pt x="2285" y="2800"/>
                    <a:pt x="1499" y="7108"/>
                    <a:pt x="1041" y="10705"/>
                  </a:cubicBezTo>
                  <a:cubicBezTo>
                    <a:pt x="2639" y="10624"/>
                    <a:pt x="3563" y="9372"/>
                    <a:pt x="3729" y="7741"/>
                  </a:cubicBezTo>
                  <a:lnTo>
                    <a:pt x="3280" y="2594"/>
                  </a:lnTo>
                  <a:cubicBezTo>
                    <a:pt x="2521" y="1419"/>
                    <a:pt x="1354" y="556"/>
                    <a:pt x="0"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79"/>
            <p:cNvSpPr/>
            <p:nvPr/>
          </p:nvSpPr>
          <p:spPr>
            <a:xfrm>
              <a:off x="2474775" y="463450"/>
              <a:ext cx="165550" cy="103050"/>
            </a:xfrm>
            <a:custGeom>
              <a:rect b="b" l="l" r="r" t="t"/>
              <a:pathLst>
                <a:path extrusionOk="0" h="4122" w="6622">
                  <a:moveTo>
                    <a:pt x="5271" y="0"/>
                  </a:moveTo>
                  <a:cubicBezTo>
                    <a:pt x="5271" y="0"/>
                    <a:pt x="5271" y="0"/>
                    <a:pt x="5272" y="0"/>
                  </a:cubicBezTo>
                  <a:lnTo>
                    <a:pt x="5272" y="0"/>
                  </a:lnTo>
                  <a:cubicBezTo>
                    <a:pt x="5272" y="0"/>
                    <a:pt x="5272" y="0"/>
                    <a:pt x="5272" y="0"/>
                  </a:cubicBezTo>
                  <a:close/>
                  <a:moveTo>
                    <a:pt x="5272" y="0"/>
                  </a:moveTo>
                  <a:cubicBezTo>
                    <a:pt x="5019" y="0"/>
                    <a:pt x="4767" y="19"/>
                    <a:pt x="4518" y="57"/>
                  </a:cubicBezTo>
                  <a:cubicBezTo>
                    <a:pt x="3803" y="167"/>
                    <a:pt x="3116" y="415"/>
                    <a:pt x="2496" y="786"/>
                  </a:cubicBezTo>
                  <a:cubicBezTo>
                    <a:pt x="1874" y="1153"/>
                    <a:pt x="1328" y="1635"/>
                    <a:pt x="887" y="2207"/>
                  </a:cubicBezTo>
                  <a:cubicBezTo>
                    <a:pt x="453" y="2775"/>
                    <a:pt x="126" y="3426"/>
                    <a:pt x="1" y="4121"/>
                  </a:cubicBezTo>
                  <a:cubicBezTo>
                    <a:pt x="466" y="3593"/>
                    <a:pt x="920" y="3117"/>
                    <a:pt x="1410" y="2691"/>
                  </a:cubicBezTo>
                  <a:cubicBezTo>
                    <a:pt x="1892" y="2269"/>
                    <a:pt x="2410" y="1892"/>
                    <a:pt x="2959" y="1564"/>
                  </a:cubicBezTo>
                  <a:cubicBezTo>
                    <a:pt x="3508" y="1237"/>
                    <a:pt x="4087" y="963"/>
                    <a:pt x="4688" y="746"/>
                  </a:cubicBezTo>
                  <a:cubicBezTo>
                    <a:pt x="5296" y="523"/>
                    <a:pt x="5934" y="361"/>
                    <a:pt x="6621" y="214"/>
                  </a:cubicBezTo>
                  <a:cubicBezTo>
                    <a:pt x="6190" y="66"/>
                    <a:pt x="5733" y="0"/>
                    <a:pt x="5272" y="0"/>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79"/>
            <p:cNvSpPr/>
            <p:nvPr/>
          </p:nvSpPr>
          <p:spPr>
            <a:xfrm>
              <a:off x="2755400" y="483075"/>
              <a:ext cx="254700" cy="352200"/>
            </a:xfrm>
            <a:custGeom>
              <a:rect b="b" l="l" r="r" t="t"/>
              <a:pathLst>
                <a:path extrusionOk="0" h="14088" w="10188">
                  <a:moveTo>
                    <a:pt x="4451" y="1"/>
                  </a:moveTo>
                  <a:cubicBezTo>
                    <a:pt x="411" y="1"/>
                    <a:pt x="0" y="11859"/>
                    <a:pt x="3352" y="13612"/>
                  </a:cubicBezTo>
                  <a:cubicBezTo>
                    <a:pt x="3990" y="13942"/>
                    <a:pt x="4565" y="14088"/>
                    <a:pt x="5082" y="14088"/>
                  </a:cubicBezTo>
                  <a:cubicBezTo>
                    <a:pt x="8119" y="14088"/>
                    <a:pt x="9177" y="9060"/>
                    <a:pt x="9520" y="6707"/>
                  </a:cubicBezTo>
                  <a:cubicBezTo>
                    <a:pt x="10032" y="2872"/>
                    <a:pt x="10188" y="231"/>
                    <a:pt x="4853" y="39"/>
                  </a:cubicBezTo>
                  <a:cubicBezTo>
                    <a:pt x="4715" y="13"/>
                    <a:pt x="4581" y="1"/>
                    <a:pt x="4451"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79"/>
            <p:cNvSpPr/>
            <p:nvPr/>
          </p:nvSpPr>
          <p:spPr>
            <a:xfrm>
              <a:off x="2776275" y="618675"/>
              <a:ext cx="172100" cy="216625"/>
            </a:xfrm>
            <a:custGeom>
              <a:rect b="b" l="l" r="r" t="t"/>
              <a:pathLst>
                <a:path extrusionOk="0" h="8665" w="6884">
                  <a:moveTo>
                    <a:pt x="355" y="1"/>
                  </a:moveTo>
                  <a:lnTo>
                    <a:pt x="355" y="1"/>
                  </a:lnTo>
                  <a:cubicBezTo>
                    <a:pt x="0" y="3374"/>
                    <a:pt x="714" y="7244"/>
                    <a:pt x="2517" y="8188"/>
                  </a:cubicBezTo>
                  <a:cubicBezTo>
                    <a:pt x="3156" y="8518"/>
                    <a:pt x="3731" y="8664"/>
                    <a:pt x="4248" y="8664"/>
                  </a:cubicBezTo>
                  <a:cubicBezTo>
                    <a:pt x="5379" y="8664"/>
                    <a:pt x="6236" y="7967"/>
                    <a:pt x="6883" y="6969"/>
                  </a:cubicBezTo>
                  <a:lnTo>
                    <a:pt x="6883" y="6969"/>
                  </a:lnTo>
                  <a:cubicBezTo>
                    <a:pt x="6722" y="6971"/>
                    <a:pt x="6561" y="6972"/>
                    <a:pt x="6400" y="6972"/>
                  </a:cubicBezTo>
                  <a:cubicBezTo>
                    <a:pt x="4794" y="6972"/>
                    <a:pt x="3211" y="6855"/>
                    <a:pt x="2131" y="5649"/>
                  </a:cubicBezTo>
                  <a:cubicBezTo>
                    <a:pt x="795" y="4156"/>
                    <a:pt x="323" y="2046"/>
                    <a:pt x="355"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79"/>
            <p:cNvSpPr/>
            <p:nvPr/>
          </p:nvSpPr>
          <p:spPr>
            <a:xfrm>
              <a:off x="2810775" y="563725"/>
              <a:ext cx="24500" cy="103150"/>
            </a:xfrm>
            <a:custGeom>
              <a:rect b="b" l="l" r="r" t="t"/>
              <a:pathLst>
                <a:path extrusionOk="0" h="4126" w="980">
                  <a:moveTo>
                    <a:pt x="889" y="1"/>
                  </a:moveTo>
                  <a:lnTo>
                    <a:pt x="889" y="2"/>
                  </a:lnTo>
                  <a:cubicBezTo>
                    <a:pt x="608" y="279"/>
                    <a:pt x="423" y="603"/>
                    <a:pt x="283" y="943"/>
                  </a:cubicBezTo>
                  <a:cubicBezTo>
                    <a:pt x="148" y="1283"/>
                    <a:pt x="63" y="1643"/>
                    <a:pt x="33" y="2008"/>
                  </a:cubicBezTo>
                  <a:cubicBezTo>
                    <a:pt x="0" y="2375"/>
                    <a:pt x="26" y="2743"/>
                    <a:pt x="106" y="3103"/>
                  </a:cubicBezTo>
                  <a:cubicBezTo>
                    <a:pt x="190" y="3461"/>
                    <a:pt x="325" y="3810"/>
                    <a:pt x="564" y="4126"/>
                  </a:cubicBezTo>
                  <a:cubicBezTo>
                    <a:pt x="698" y="3754"/>
                    <a:pt x="762" y="3411"/>
                    <a:pt x="818" y="3074"/>
                  </a:cubicBezTo>
                  <a:cubicBezTo>
                    <a:pt x="872" y="2737"/>
                    <a:pt x="909" y="2410"/>
                    <a:pt x="936" y="2082"/>
                  </a:cubicBezTo>
                  <a:cubicBezTo>
                    <a:pt x="962" y="1754"/>
                    <a:pt x="979" y="1424"/>
                    <a:pt x="980" y="1082"/>
                  </a:cubicBezTo>
                  <a:cubicBezTo>
                    <a:pt x="977" y="740"/>
                    <a:pt x="967" y="388"/>
                    <a:pt x="889" y="1"/>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9"/>
            <p:cNvSpPr/>
            <p:nvPr/>
          </p:nvSpPr>
          <p:spPr>
            <a:xfrm>
              <a:off x="2831175" y="309050"/>
              <a:ext cx="60150" cy="85325"/>
            </a:xfrm>
            <a:custGeom>
              <a:rect b="b" l="l" r="r" t="t"/>
              <a:pathLst>
                <a:path extrusionOk="0" h="3413" w="2406">
                  <a:moveTo>
                    <a:pt x="1075" y="1"/>
                  </a:moveTo>
                  <a:cubicBezTo>
                    <a:pt x="498" y="913"/>
                    <a:pt x="230" y="2343"/>
                    <a:pt x="0" y="3413"/>
                  </a:cubicBezTo>
                  <a:lnTo>
                    <a:pt x="2405" y="3051"/>
                  </a:lnTo>
                  <a:cubicBezTo>
                    <a:pt x="2155" y="1932"/>
                    <a:pt x="1832" y="927"/>
                    <a:pt x="1075"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79"/>
            <p:cNvSpPr/>
            <p:nvPr/>
          </p:nvSpPr>
          <p:spPr>
            <a:xfrm>
              <a:off x="2953775" y="323625"/>
              <a:ext cx="57525" cy="89050"/>
            </a:xfrm>
            <a:custGeom>
              <a:rect b="b" l="l" r="r" t="t"/>
              <a:pathLst>
                <a:path extrusionOk="0" h="3562" w="2301">
                  <a:moveTo>
                    <a:pt x="1917" y="1"/>
                  </a:moveTo>
                  <a:cubicBezTo>
                    <a:pt x="989" y="757"/>
                    <a:pt x="471" y="1676"/>
                    <a:pt x="1" y="2722"/>
                  </a:cubicBezTo>
                  <a:lnTo>
                    <a:pt x="2284" y="3561"/>
                  </a:lnTo>
                  <a:cubicBezTo>
                    <a:pt x="2274" y="2466"/>
                    <a:pt x="2300" y="1012"/>
                    <a:pt x="191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79"/>
            <p:cNvSpPr/>
            <p:nvPr/>
          </p:nvSpPr>
          <p:spPr>
            <a:xfrm>
              <a:off x="2774475" y="370450"/>
              <a:ext cx="279950" cy="183150"/>
            </a:xfrm>
            <a:custGeom>
              <a:rect b="b" l="l" r="r" t="t"/>
              <a:pathLst>
                <a:path extrusionOk="0" h="7326" w="11198">
                  <a:moveTo>
                    <a:pt x="4187" y="1"/>
                  </a:moveTo>
                  <a:cubicBezTo>
                    <a:pt x="2325" y="1"/>
                    <a:pt x="706" y="540"/>
                    <a:pt x="378" y="2830"/>
                  </a:cubicBezTo>
                  <a:cubicBezTo>
                    <a:pt x="0" y="5342"/>
                    <a:pt x="1465" y="6463"/>
                    <a:pt x="3726" y="6936"/>
                  </a:cubicBezTo>
                  <a:cubicBezTo>
                    <a:pt x="4553" y="7114"/>
                    <a:pt x="5758" y="7326"/>
                    <a:pt x="6944" y="7326"/>
                  </a:cubicBezTo>
                  <a:cubicBezTo>
                    <a:pt x="8827" y="7326"/>
                    <a:pt x="10663" y="6793"/>
                    <a:pt x="10872" y="4746"/>
                  </a:cubicBezTo>
                  <a:cubicBezTo>
                    <a:pt x="11197" y="1545"/>
                    <a:pt x="9633" y="492"/>
                    <a:pt x="5637" y="85"/>
                  </a:cubicBezTo>
                  <a:cubicBezTo>
                    <a:pt x="5149" y="36"/>
                    <a:pt x="4660" y="1"/>
                    <a:pt x="418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79"/>
            <p:cNvSpPr/>
            <p:nvPr/>
          </p:nvSpPr>
          <p:spPr>
            <a:xfrm>
              <a:off x="2774475" y="409525"/>
              <a:ext cx="231000" cy="144075"/>
            </a:xfrm>
            <a:custGeom>
              <a:rect b="b" l="l" r="r" t="t"/>
              <a:pathLst>
                <a:path extrusionOk="0" h="5763" w="9240">
                  <a:moveTo>
                    <a:pt x="770" y="1"/>
                  </a:moveTo>
                  <a:cubicBezTo>
                    <a:pt x="585" y="347"/>
                    <a:pt x="449" y="764"/>
                    <a:pt x="378" y="1267"/>
                  </a:cubicBezTo>
                  <a:cubicBezTo>
                    <a:pt x="0" y="3779"/>
                    <a:pt x="1465" y="4900"/>
                    <a:pt x="3726" y="5373"/>
                  </a:cubicBezTo>
                  <a:cubicBezTo>
                    <a:pt x="4552" y="5551"/>
                    <a:pt x="5756" y="5762"/>
                    <a:pt x="6942" y="5762"/>
                  </a:cubicBezTo>
                  <a:cubicBezTo>
                    <a:pt x="7760" y="5762"/>
                    <a:pt x="8569" y="5662"/>
                    <a:pt x="9240" y="5381"/>
                  </a:cubicBezTo>
                  <a:cubicBezTo>
                    <a:pt x="8385" y="4758"/>
                    <a:pt x="7284" y="4787"/>
                    <a:pt x="6224" y="4727"/>
                  </a:cubicBezTo>
                  <a:cubicBezTo>
                    <a:pt x="5158" y="4665"/>
                    <a:pt x="4159" y="4489"/>
                    <a:pt x="3221" y="3951"/>
                  </a:cubicBezTo>
                  <a:cubicBezTo>
                    <a:pt x="1669" y="3060"/>
                    <a:pt x="916" y="1698"/>
                    <a:pt x="770"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9"/>
            <p:cNvSpPr/>
            <p:nvPr/>
          </p:nvSpPr>
          <p:spPr>
            <a:xfrm>
              <a:off x="2871350" y="440025"/>
              <a:ext cx="29225" cy="22675"/>
            </a:xfrm>
            <a:custGeom>
              <a:rect b="b" l="l" r="r" t="t"/>
              <a:pathLst>
                <a:path extrusionOk="0" h="907" w="1169">
                  <a:moveTo>
                    <a:pt x="585" y="0"/>
                  </a:moveTo>
                  <a:cubicBezTo>
                    <a:pt x="0" y="0"/>
                    <a:pt x="0" y="907"/>
                    <a:pt x="585" y="907"/>
                  </a:cubicBezTo>
                  <a:cubicBezTo>
                    <a:pt x="1168" y="907"/>
                    <a:pt x="1168" y="0"/>
                    <a:pt x="585"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9"/>
            <p:cNvSpPr/>
            <p:nvPr/>
          </p:nvSpPr>
          <p:spPr>
            <a:xfrm>
              <a:off x="2934775" y="449100"/>
              <a:ext cx="29250" cy="22675"/>
            </a:xfrm>
            <a:custGeom>
              <a:rect b="b" l="l" r="r" t="t"/>
              <a:pathLst>
                <a:path extrusionOk="0" h="907" w="1170">
                  <a:moveTo>
                    <a:pt x="585" y="1"/>
                  </a:moveTo>
                  <a:cubicBezTo>
                    <a:pt x="0" y="1"/>
                    <a:pt x="0" y="906"/>
                    <a:pt x="585" y="906"/>
                  </a:cubicBezTo>
                  <a:cubicBezTo>
                    <a:pt x="1168" y="906"/>
                    <a:pt x="1169" y="1"/>
                    <a:pt x="585" y="1"/>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9"/>
            <p:cNvSpPr/>
            <p:nvPr/>
          </p:nvSpPr>
          <p:spPr>
            <a:xfrm>
              <a:off x="2852425" y="333525"/>
              <a:ext cx="22450" cy="40825"/>
            </a:xfrm>
            <a:custGeom>
              <a:rect b="b" l="l" r="r" t="t"/>
              <a:pathLst>
                <a:path extrusionOk="0" h="1633" w="898">
                  <a:moveTo>
                    <a:pt x="237" y="1"/>
                  </a:moveTo>
                  <a:lnTo>
                    <a:pt x="0" y="1633"/>
                  </a:lnTo>
                  <a:lnTo>
                    <a:pt x="898" y="1511"/>
                  </a:lnTo>
                  <a:lnTo>
                    <a:pt x="237" y="1"/>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79"/>
            <p:cNvSpPr/>
            <p:nvPr/>
          </p:nvSpPr>
          <p:spPr>
            <a:xfrm>
              <a:off x="2973050" y="350175"/>
              <a:ext cx="24300" cy="41600"/>
            </a:xfrm>
            <a:custGeom>
              <a:rect b="b" l="l" r="r" t="t"/>
              <a:pathLst>
                <a:path extrusionOk="0" h="1664" w="972">
                  <a:moveTo>
                    <a:pt x="971" y="0"/>
                  </a:moveTo>
                  <a:lnTo>
                    <a:pt x="1" y="1357"/>
                  </a:lnTo>
                  <a:lnTo>
                    <a:pt x="854" y="1663"/>
                  </a:lnTo>
                  <a:lnTo>
                    <a:pt x="971" y="0"/>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79"/>
            <p:cNvSpPr/>
            <p:nvPr/>
          </p:nvSpPr>
          <p:spPr>
            <a:xfrm>
              <a:off x="2890825" y="486100"/>
              <a:ext cx="19650" cy="21175"/>
            </a:xfrm>
            <a:custGeom>
              <a:rect b="b" l="l" r="r" t="t"/>
              <a:pathLst>
                <a:path extrusionOk="0" h="847" w="786">
                  <a:moveTo>
                    <a:pt x="1" y="1"/>
                  </a:moveTo>
                  <a:cubicBezTo>
                    <a:pt x="91" y="272"/>
                    <a:pt x="91" y="575"/>
                    <a:pt x="212" y="847"/>
                  </a:cubicBezTo>
                  <a:cubicBezTo>
                    <a:pt x="393" y="575"/>
                    <a:pt x="604" y="363"/>
                    <a:pt x="785" y="91"/>
                  </a:cubicBezTo>
                  <a:lnTo>
                    <a:pt x="1"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79"/>
            <p:cNvSpPr/>
            <p:nvPr/>
          </p:nvSpPr>
          <p:spPr>
            <a:xfrm>
              <a:off x="2922550" y="491375"/>
              <a:ext cx="18150" cy="18900"/>
            </a:xfrm>
            <a:custGeom>
              <a:rect b="b" l="l" r="r" t="t"/>
              <a:pathLst>
                <a:path extrusionOk="0" h="756" w="726">
                  <a:moveTo>
                    <a:pt x="0" y="1"/>
                  </a:moveTo>
                  <a:lnTo>
                    <a:pt x="0" y="1"/>
                  </a:lnTo>
                  <a:cubicBezTo>
                    <a:pt x="121" y="243"/>
                    <a:pt x="121" y="545"/>
                    <a:pt x="272" y="755"/>
                  </a:cubicBezTo>
                  <a:cubicBezTo>
                    <a:pt x="483" y="634"/>
                    <a:pt x="573" y="363"/>
                    <a:pt x="726" y="152"/>
                  </a:cubicBezTo>
                  <a:lnTo>
                    <a:pt x="0"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pSp>
        <p:nvGrpSpPr>
          <p:cNvPr id="1037" name="Google Shape;1037;p80"/>
          <p:cNvGrpSpPr/>
          <p:nvPr/>
        </p:nvGrpSpPr>
        <p:grpSpPr>
          <a:xfrm>
            <a:off x="24206" y="497372"/>
            <a:ext cx="9158569" cy="4524809"/>
            <a:chOff x="1156201" y="1808750"/>
            <a:chExt cx="6722379" cy="2719073"/>
          </a:xfrm>
        </p:grpSpPr>
        <p:sp>
          <p:nvSpPr>
            <p:cNvPr id="1038" name="Google Shape;1038;p80"/>
            <p:cNvSpPr/>
            <p:nvPr/>
          </p:nvSpPr>
          <p:spPr>
            <a:xfrm rot="325322">
              <a:off x="3936036" y="1984835"/>
              <a:ext cx="3839236" cy="2366903"/>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80"/>
            <p:cNvSpPr/>
            <p:nvPr/>
          </p:nvSpPr>
          <p:spPr>
            <a:xfrm flipH="1" rot="-325322">
              <a:off x="1259511" y="1984835"/>
              <a:ext cx="3839236" cy="2366903"/>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80"/>
          <p:cNvSpPr txBox="1"/>
          <p:nvPr>
            <p:ph type="title"/>
          </p:nvPr>
        </p:nvSpPr>
        <p:spPr>
          <a:xfrm>
            <a:off x="713250" y="30980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Race/Ethnicity Question</a:t>
            </a:r>
            <a:endParaRPr sz="3100"/>
          </a:p>
        </p:txBody>
      </p:sp>
      <p:graphicFrame>
        <p:nvGraphicFramePr>
          <p:cNvPr descr="Slidesgo" id="1041" name="Google Shape;1041;p80" title="Table"/>
          <p:cNvGraphicFramePr/>
          <p:nvPr/>
        </p:nvGraphicFramePr>
        <p:xfrm>
          <a:off x="524175" y="1275972"/>
          <a:ext cx="3000000" cy="3000000"/>
        </p:xfrm>
        <a:graphic>
          <a:graphicData uri="http://schemas.openxmlformats.org/drawingml/2006/table">
            <a:tbl>
              <a:tblPr>
                <a:noFill/>
                <a:tableStyleId>{7768F09B-BAC5-474E-917E-F6C9AA0B507E}</a:tableStyleId>
              </a:tblPr>
              <a:tblGrid>
                <a:gridCol w="1094375"/>
                <a:gridCol w="1094375"/>
                <a:gridCol w="1094375"/>
                <a:gridCol w="1218875"/>
                <a:gridCol w="1218875"/>
                <a:gridCol w="1218875"/>
                <a:gridCol w="1218875"/>
              </a:tblGrid>
              <a:tr h="734300">
                <a:tc>
                  <a:txBody>
                    <a:bodyPr/>
                    <a:lstStyle/>
                    <a:p>
                      <a:pPr indent="0" lvl="0" marL="0" rtl="0" algn="l">
                        <a:spcBef>
                          <a:spcPts val="0"/>
                        </a:spcBef>
                        <a:spcAft>
                          <a:spcPts val="0"/>
                        </a:spcAft>
                        <a:buNone/>
                      </a:pPr>
                      <a:r>
                        <a:rPr lang="en" sz="1500">
                          <a:solidFill>
                            <a:schemeClr val="accent1"/>
                          </a:solidFill>
                          <a:latin typeface="Chewy"/>
                          <a:ea typeface="Chewy"/>
                          <a:cs typeface="Chewy"/>
                          <a:sym typeface="Chewy"/>
                        </a:rPr>
                        <a:t>-</a:t>
                      </a:r>
                      <a:endParaRPr sz="1500">
                        <a:solidFill>
                          <a:schemeClr val="accent1"/>
                        </a:solidFill>
                        <a:latin typeface="Chewy"/>
                        <a:ea typeface="Chewy"/>
                        <a:cs typeface="Chewy"/>
                        <a:sym typeface="Chewy"/>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RACE/</a:t>
                      </a:r>
                      <a:endParaRPr sz="1500">
                        <a:solidFill>
                          <a:schemeClr val="dk1"/>
                        </a:solidFill>
                        <a:latin typeface="Chewy"/>
                        <a:ea typeface="Chewy"/>
                        <a:cs typeface="Chewy"/>
                        <a:sym typeface="Chewy"/>
                      </a:endParaRPr>
                    </a:p>
                    <a:p>
                      <a:pPr indent="0" lvl="0" marL="0" rtl="0" algn="ctr">
                        <a:spcBef>
                          <a:spcPts val="0"/>
                        </a:spcBef>
                        <a:spcAft>
                          <a:spcPts val="0"/>
                        </a:spcAft>
                        <a:buNone/>
                      </a:pPr>
                      <a:r>
                        <a:rPr lang="en" sz="1500">
                          <a:solidFill>
                            <a:schemeClr val="dk1"/>
                          </a:solidFill>
                          <a:latin typeface="Chewy"/>
                          <a:ea typeface="Chewy"/>
                          <a:cs typeface="Chewy"/>
                          <a:sym typeface="Chewy"/>
                        </a:rPr>
                        <a:t>ETHNICITY</a:t>
                      </a:r>
                      <a:endParaRPr sz="1500">
                        <a:latin typeface="Chewy"/>
                        <a:ea typeface="Chewy"/>
                        <a:cs typeface="Chewy"/>
                        <a:sym typeface="Chewy"/>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LATINO ANCESTRY</a:t>
                      </a:r>
                      <a:endParaRPr sz="1500">
                        <a:latin typeface="Chewy"/>
                        <a:ea typeface="Chewy"/>
                        <a:cs typeface="Chewy"/>
                        <a:sym typeface="Chewy"/>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ASIAN ANCESTRY</a:t>
                      </a:r>
                      <a:endParaRPr sz="1500">
                        <a:latin typeface="Chewy"/>
                        <a:ea typeface="Chewy"/>
                        <a:cs typeface="Chewy"/>
                        <a:sym typeface="Chewy"/>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BLACK ANCESTRY</a:t>
                      </a:r>
                      <a:endParaRPr sz="1500">
                        <a:solidFill>
                          <a:schemeClr val="dk1"/>
                        </a:solidFill>
                        <a:latin typeface="Chewy"/>
                        <a:ea typeface="Chewy"/>
                        <a:cs typeface="Chewy"/>
                        <a:sym typeface="Chewy"/>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MENA ANCESTRY</a:t>
                      </a:r>
                      <a:endParaRPr sz="1500">
                        <a:solidFill>
                          <a:schemeClr val="dk1"/>
                        </a:solidFill>
                        <a:latin typeface="Chewy"/>
                        <a:ea typeface="Chewy"/>
                        <a:cs typeface="Chewy"/>
                        <a:sym typeface="Chewy"/>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AI/AN HERITAGE</a:t>
                      </a:r>
                      <a:endParaRPr sz="1500">
                        <a:solidFill>
                          <a:schemeClr val="dk1"/>
                        </a:solidFill>
                        <a:latin typeface="Chewy"/>
                        <a:ea typeface="Chewy"/>
                        <a:cs typeface="Chewy"/>
                        <a:sym typeface="Chewy"/>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1"/>
                    </a:solidFill>
                  </a:tcPr>
                </a:tc>
              </a:tr>
              <a:tr h="704000">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2017</a:t>
                      </a:r>
                      <a:endParaRPr sz="1500">
                        <a:latin typeface="Chewy"/>
                        <a:ea typeface="Chewy"/>
                        <a:cs typeface="Chewy"/>
                        <a:sym typeface="Chewy"/>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None/>
                      </a:pPr>
                      <a:r>
                        <a:rPr lang="en" sz="1500">
                          <a:solidFill>
                            <a:schemeClr val="dk2"/>
                          </a:solidFill>
                          <a:latin typeface="Quicksand Light"/>
                          <a:ea typeface="Quicksand Light"/>
                          <a:cs typeface="Quicksand Light"/>
                          <a:sym typeface="Quicksand Light"/>
                        </a:rPr>
                        <a:t>-Parent 2</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2</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04000">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2019</a:t>
                      </a:r>
                      <a:endParaRPr sz="1500">
                        <a:latin typeface="Chewy"/>
                        <a:ea typeface="Chewy"/>
                        <a:cs typeface="Chewy"/>
                        <a:sym typeface="Chewy"/>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704000">
                <a:tc>
                  <a:txBody>
                    <a:bodyPr/>
                    <a:lstStyle/>
                    <a:p>
                      <a:pPr indent="0" lvl="0" marL="0" rtl="0" algn="ctr">
                        <a:spcBef>
                          <a:spcPts val="0"/>
                        </a:spcBef>
                        <a:spcAft>
                          <a:spcPts val="0"/>
                        </a:spcAft>
                        <a:buNone/>
                      </a:pPr>
                      <a:r>
                        <a:rPr lang="en" sz="1500">
                          <a:solidFill>
                            <a:schemeClr val="dk1"/>
                          </a:solidFill>
                          <a:latin typeface="Chewy"/>
                          <a:ea typeface="Chewy"/>
                          <a:cs typeface="Chewy"/>
                          <a:sym typeface="Chewy"/>
                        </a:rPr>
                        <a:t>2021</a:t>
                      </a:r>
                      <a:endParaRPr sz="1500">
                        <a:latin typeface="Chewy"/>
                        <a:ea typeface="Chewy"/>
                        <a:cs typeface="Chewy"/>
                        <a:sym typeface="Chewy"/>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2</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-Parent 1</a:t>
                      </a:r>
                      <a:endParaRPr sz="1500">
                        <a:solidFill>
                          <a:schemeClr val="dk2"/>
                        </a:solidFill>
                        <a:latin typeface="Quicksand Light"/>
                        <a:ea typeface="Quicksand Light"/>
                        <a:cs typeface="Quicksand Light"/>
                        <a:sym typeface="Quicksand Light"/>
                      </a:endParaRPr>
                    </a:p>
                    <a:p>
                      <a:pPr indent="0" lvl="0" marL="0" rtl="0" algn="l">
                        <a:spcBef>
                          <a:spcPts val="0"/>
                        </a:spcBef>
                        <a:spcAft>
                          <a:spcPts val="0"/>
                        </a:spcAft>
                        <a:buClr>
                          <a:schemeClr val="accent2"/>
                        </a:buClr>
                        <a:buSzPts val="1100"/>
                        <a:buFont typeface="Arial"/>
                        <a:buNone/>
                      </a:pPr>
                      <a:r>
                        <a:rPr lang="en" sz="1500">
                          <a:solidFill>
                            <a:schemeClr val="dk2"/>
                          </a:solidFill>
                          <a:latin typeface="Quicksand Light"/>
                          <a:ea typeface="Quicksand Light"/>
                          <a:cs typeface="Quicksand Light"/>
                          <a:sym typeface="Quicksand Light"/>
                        </a:rPr>
                        <a:t>-Child</a:t>
                      </a:r>
                      <a:endParaRPr sz="1500">
                        <a:solidFill>
                          <a:schemeClr val="dk2"/>
                        </a:solidFill>
                        <a:latin typeface="Quicksand Light"/>
                        <a:ea typeface="Quicksand Light"/>
                        <a:cs typeface="Quicksand Light"/>
                        <a:sym typeface="Quicksand Ligh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81"/>
          <p:cNvSpPr txBox="1"/>
          <p:nvPr>
            <p:ph type="title"/>
          </p:nvPr>
        </p:nvSpPr>
        <p:spPr>
          <a:xfrm>
            <a:off x="750675" y="83150"/>
            <a:ext cx="3446700" cy="103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Nativity Question</a:t>
            </a:r>
            <a:endParaRPr sz="3600"/>
          </a:p>
        </p:txBody>
      </p:sp>
      <p:sp>
        <p:nvSpPr>
          <p:cNvPr id="1047" name="Google Shape;1047;p81"/>
          <p:cNvSpPr/>
          <p:nvPr/>
        </p:nvSpPr>
        <p:spPr>
          <a:xfrm rot="-1755719">
            <a:off x="7434911" y="4244597"/>
            <a:ext cx="1905554" cy="1030558"/>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81"/>
          <p:cNvSpPr/>
          <p:nvPr/>
        </p:nvSpPr>
        <p:spPr>
          <a:xfrm rot="218298">
            <a:off x="1349520" y="1288398"/>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81"/>
          <p:cNvSpPr txBox="1"/>
          <p:nvPr/>
        </p:nvSpPr>
        <p:spPr>
          <a:xfrm>
            <a:off x="1482900" y="1427500"/>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2017-2019</a:t>
            </a:r>
            <a:endParaRPr b="1" sz="2000">
              <a:solidFill>
                <a:srgbClr val="FFFFFF"/>
              </a:solidFill>
              <a:latin typeface="Quicksand"/>
              <a:ea typeface="Quicksand"/>
              <a:cs typeface="Quicksand"/>
              <a:sym typeface="Quicksand"/>
            </a:endParaRPr>
          </a:p>
        </p:txBody>
      </p:sp>
      <p:sp>
        <p:nvSpPr>
          <p:cNvPr id="1050" name="Google Shape;1050;p81"/>
          <p:cNvSpPr/>
          <p:nvPr/>
        </p:nvSpPr>
        <p:spPr>
          <a:xfrm rot="218298">
            <a:off x="6439195" y="1288411"/>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1"/>
          <p:cNvSpPr txBox="1"/>
          <p:nvPr/>
        </p:nvSpPr>
        <p:spPr>
          <a:xfrm>
            <a:off x="6572575" y="142751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2021</a:t>
            </a:r>
            <a:endParaRPr b="1" sz="2000">
              <a:solidFill>
                <a:srgbClr val="FFFFFF"/>
              </a:solidFill>
              <a:latin typeface="Quicksand"/>
              <a:ea typeface="Quicksand"/>
              <a:cs typeface="Quicksand"/>
              <a:sym typeface="Quicksand"/>
            </a:endParaRPr>
          </a:p>
        </p:txBody>
      </p:sp>
      <p:sp>
        <p:nvSpPr>
          <p:cNvPr id="1052" name="Google Shape;1052;p81"/>
          <p:cNvSpPr txBox="1"/>
          <p:nvPr/>
        </p:nvSpPr>
        <p:spPr>
          <a:xfrm>
            <a:off x="502725" y="2232075"/>
            <a:ext cx="3828000" cy="29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2"/>
                </a:solidFill>
                <a:latin typeface="Quicksand"/>
                <a:ea typeface="Quicksand"/>
                <a:cs typeface="Quicksand"/>
                <a:sym typeface="Quicksand"/>
              </a:rPr>
              <a:t>Where were you born? Please tell me the country or U.S. Territory</a:t>
            </a:r>
            <a:endParaRPr>
              <a:solidFill>
                <a:schemeClr val="dk2"/>
              </a:solidFill>
              <a:latin typeface="Quicksand"/>
              <a:ea typeface="Quicksand"/>
              <a:cs typeface="Quicksand"/>
              <a:sym typeface="Quicksand"/>
            </a:endParaRPr>
          </a:p>
          <a:p>
            <a:pPr indent="-317500" lvl="0" marL="457200" rtl="0" algn="l">
              <a:lnSpc>
                <a:spcPct val="115000"/>
              </a:lnSpc>
              <a:spcBef>
                <a:spcPts val="120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USA</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Outside USA</a:t>
            </a:r>
            <a:endParaRPr>
              <a:solidFill>
                <a:schemeClr val="dk2"/>
              </a:solidFill>
              <a:latin typeface="Quicksand"/>
              <a:ea typeface="Quicksand"/>
              <a:cs typeface="Quicksand"/>
              <a:sym typeface="Quicksand"/>
            </a:endParaRPr>
          </a:p>
          <a:p>
            <a:pPr indent="0" lvl="0" marL="0" rtl="0" algn="l">
              <a:lnSpc>
                <a:spcPct val="115000"/>
              </a:lnSpc>
              <a:spcBef>
                <a:spcPts val="1200"/>
              </a:spcBef>
              <a:spcAft>
                <a:spcPts val="0"/>
              </a:spcAft>
              <a:buNone/>
            </a:pPr>
            <a:r>
              <a:t/>
            </a:r>
            <a:endParaRPr>
              <a:solidFill>
                <a:schemeClr val="dk2"/>
              </a:solidFill>
              <a:latin typeface="Quicksand"/>
              <a:ea typeface="Quicksand"/>
              <a:cs typeface="Quicksand"/>
              <a:sym typeface="Quicksand"/>
            </a:endParaRPr>
          </a:p>
          <a:p>
            <a:pPr indent="0" lvl="0" marL="0" rtl="0" algn="l">
              <a:spcBef>
                <a:spcPts val="1200"/>
              </a:spcBef>
              <a:spcAft>
                <a:spcPts val="0"/>
              </a:spcAft>
              <a:buNone/>
            </a:pPr>
            <a:r>
              <a:rPr b="1" lang="en">
                <a:solidFill>
                  <a:schemeClr val="dk2"/>
                </a:solidFill>
                <a:latin typeface="Quicksand"/>
                <a:ea typeface="Quicksand"/>
                <a:cs typeface="Quicksand"/>
                <a:sym typeface="Quicksand"/>
              </a:rPr>
              <a:t>INTERVIEWER NOTE: PUERTO RICO AND OTHER US TERRITORIES ARE CONSIDERED OUTSIDE OF THE UNITED STATES</a:t>
            </a:r>
            <a:endParaRPr>
              <a:solidFill>
                <a:schemeClr val="dk2"/>
              </a:solidFill>
              <a:latin typeface="Quicksand"/>
              <a:ea typeface="Quicksand"/>
              <a:cs typeface="Quicksand"/>
              <a:sym typeface="Quicksand"/>
            </a:endParaRPr>
          </a:p>
          <a:p>
            <a:pPr indent="0" lvl="0" marL="0" rtl="0" algn="l">
              <a:lnSpc>
                <a:spcPct val="115000"/>
              </a:lnSpc>
              <a:spcBef>
                <a:spcPts val="1600"/>
              </a:spcBef>
              <a:spcAft>
                <a:spcPts val="0"/>
              </a:spcAft>
              <a:buNone/>
            </a:pPr>
            <a:r>
              <a:t/>
            </a:r>
            <a:endParaRPr>
              <a:solidFill>
                <a:schemeClr val="dk2"/>
              </a:solidFill>
              <a:latin typeface="Quicksand"/>
              <a:ea typeface="Quicksand"/>
              <a:cs typeface="Quicksand"/>
              <a:sym typeface="Quicksand"/>
            </a:endParaRPr>
          </a:p>
          <a:p>
            <a:pPr indent="0" lvl="0" marL="457200" rtl="0" algn="l">
              <a:spcBef>
                <a:spcPts val="1200"/>
              </a:spcBef>
              <a:spcAft>
                <a:spcPts val="0"/>
              </a:spcAft>
              <a:buNone/>
            </a:pPr>
            <a:r>
              <a:t/>
            </a:r>
            <a:endParaRPr sz="1500">
              <a:solidFill>
                <a:srgbClr val="FFFFFF"/>
              </a:solidFill>
              <a:latin typeface="Quicksand"/>
              <a:ea typeface="Quicksand"/>
              <a:cs typeface="Quicksand"/>
              <a:sym typeface="Quicksand"/>
            </a:endParaRPr>
          </a:p>
        </p:txBody>
      </p:sp>
      <p:sp>
        <p:nvSpPr>
          <p:cNvPr id="1053" name="Google Shape;1053;p81"/>
          <p:cNvSpPr txBox="1"/>
          <p:nvPr/>
        </p:nvSpPr>
        <p:spPr>
          <a:xfrm>
            <a:off x="5607488" y="2050100"/>
            <a:ext cx="3299400" cy="29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2"/>
                </a:solidFill>
                <a:latin typeface="Quicksand"/>
                <a:ea typeface="Quicksand"/>
                <a:cs typeface="Quicksand"/>
                <a:sym typeface="Quicksand"/>
              </a:rPr>
              <a:t>Where were you born?</a:t>
            </a:r>
            <a:endParaRPr>
              <a:solidFill>
                <a:schemeClr val="dk2"/>
              </a:solidFill>
              <a:latin typeface="Quicksand"/>
              <a:ea typeface="Quicksand"/>
              <a:cs typeface="Quicksand"/>
              <a:sym typeface="Quicksand"/>
            </a:endParaRPr>
          </a:p>
          <a:p>
            <a:pPr indent="-317500" lvl="0" marL="457200" rtl="0" algn="l">
              <a:lnSpc>
                <a:spcPct val="115000"/>
              </a:lnSpc>
              <a:spcBef>
                <a:spcPts val="120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USA</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Puerto Rico, Guam, U.S. Virgin Islands or other U.S. territory</a:t>
            </a:r>
            <a:endParaRPr>
              <a:solidFill>
                <a:schemeClr val="dk2"/>
              </a:solidFill>
              <a:latin typeface="Quicksand"/>
              <a:ea typeface="Quicksand"/>
              <a:cs typeface="Quicksand"/>
              <a:sym typeface="Quicksand"/>
            </a:endParaRPr>
          </a:p>
          <a:p>
            <a:pPr indent="-317500" lvl="0" marL="457200" rtl="0" algn="l">
              <a:lnSpc>
                <a:spcPct val="115000"/>
              </a:lnSpc>
              <a:spcBef>
                <a:spcPts val="0"/>
              </a:spcBef>
              <a:spcAft>
                <a:spcPts val="0"/>
              </a:spcAft>
              <a:buClr>
                <a:schemeClr val="dk2"/>
              </a:buClr>
              <a:buSzPts val="1400"/>
              <a:buFont typeface="Quicksand"/>
              <a:buChar char="●"/>
            </a:pPr>
            <a:r>
              <a:rPr lang="en">
                <a:solidFill>
                  <a:schemeClr val="dk2"/>
                </a:solidFill>
                <a:latin typeface="Quicksand"/>
                <a:ea typeface="Quicksand"/>
                <a:cs typeface="Quicksand"/>
                <a:sym typeface="Quicksand"/>
              </a:rPr>
              <a:t>Outside USA</a:t>
            </a:r>
            <a:endParaRPr>
              <a:solidFill>
                <a:schemeClr val="dk2"/>
              </a:solidFill>
              <a:latin typeface="Quicksand"/>
              <a:ea typeface="Quicksand"/>
              <a:cs typeface="Quicksand"/>
              <a:sym typeface="Quicksand"/>
            </a:endParaRPr>
          </a:p>
          <a:p>
            <a:pPr indent="0" lvl="0" marL="0" rtl="0" algn="l">
              <a:spcBef>
                <a:spcPts val="1200"/>
              </a:spcBef>
              <a:spcAft>
                <a:spcPts val="0"/>
              </a:spcAft>
              <a:buNone/>
            </a:pPr>
            <a:r>
              <a:t/>
            </a:r>
            <a:endParaRPr>
              <a:solidFill>
                <a:schemeClr val="dk2"/>
              </a:solidFill>
              <a:latin typeface="Quicksand"/>
              <a:ea typeface="Quicksand"/>
              <a:cs typeface="Quicksand"/>
              <a:sym typeface="Quicksand"/>
            </a:endParaRPr>
          </a:p>
          <a:p>
            <a:pPr indent="0" lvl="0" marL="0" rtl="0" algn="l">
              <a:lnSpc>
                <a:spcPct val="115000"/>
              </a:lnSpc>
              <a:spcBef>
                <a:spcPts val="1600"/>
              </a:spcBef>
              <a:spcAft>
                <a:spcPts val="0"/>
              </a:spcAft>
              <a:buNone/>
            </a:pPr>
            <a:r>
              <a:t/>
            </a:r>
            <a:endParaRPr>
              <a:solidFill>
                <a:schemeClr val="dk2"/>
              </a:solidFill>
              <a:latin typeface="Quicksand"/>
              <a:ea typeface="Quicksand"/>
              <a:cs typeface="Quicksand"/>
              <a:sym typeface="Quicksand"/>
            </a:endParaRPr>
          </a:p>
          <a:p>
            <a:pPr indent="0" lvl="0" marL="457200" rtl="0" algn="l">
              <a:spcBef>
                <a:spcPts val="1200"/>
              </a:spcBef>
              <a:spcAft>
                <a:spcPts val="0"/>
              </a:spcAft>
              <a:buNone/>
            </a:pPr>
            <a:r>
              <a:t/>
            </a:r>
            <a:endParaRPr sz="1500">
              <a:solidFill>
                <a:srgbClr val="FFFFFF"/>
              </a:solidFill>
              <a:latin typeface="Quicksand"/>
              <a:ea typeface="Quicksand"/>
              <a:cs typeface="Quicksand"/>
              <a:sym typeface="Quicksa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82"/>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2"/>
          <p:cNvSpPr txBox="1"/>
          <p:nvPr>
            <p:ph type="title"/>
          </p:nvPr>
        </p:nvSpPr>
        <p:spPr>
          <a:xfrm>
            <a:off x="713250" y="365750"/>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Small but Mighty Changes </a:t>
            </a:r>
            <a:endParaRPr sz="3100"/>
          </a:p>
        </p:txBody>
      </p:sp>
      <p:sp>
        <p:nvSpPr>
          <p:cNvPr id="1060" name="Google Shape;1060;p82"/>
          <p:cNvSpPr txBox="1"/>
          <p:nvPr/>
        </p:nvSpPr>
        <p:spPr>
          <a:xfrm>
            <a:off x="713250" y="1625500"/>
            <a:ext cx="6915300" cy="2152800"/>
          </a:xfrm>
          <a:prstGeom prst="rect">
            <a:avLst/>
          </a:prstGeom>
          <a:noFill/>
          <a:ln>
            <a:noFill/>
          </a:ln>
        </p:spPr>
        <p:txBody>
          <a:bodyPr anchorCtr="0" anchor="ctr" bIns="91425" lIns="91425" spcFirstLastPara="1" rIns="91425" wrap="square" tIns="91425">
            <a:noAutofit/>
          </a:bodyPr>
          <a:lstStyle/>
          <a:p>
            <a:pPr indent="-368300" lvl="0" marL="457200" rtl="0" algn="l">
              <a:spcBef>
                <a:spcPts val="120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Switch to gender neutral language </a:t>
            </a:r>
            <a:endParaRPr sz="2200">
              <a:solidFill>
                <a:schemeClr val="dk2"/>
              </a:solidFill>
              <a:latin typeface="Quicksand"/>
              <a:ea typeface="Quicksand"/>
              <a:cs typeface="Quicksand"/>
              <a:sym typeface="Quicksand"/>
            </a:endParaRPr>
          </a:p>
          <a:p>
            <a:pPr indent="0" lvl="0" marL="457200" rtl="0" algn="l">
              <a:spcBef>
                <a:spcPts val="1200"/>
              </a:spcBef>
              <a:spcAft>
                <a:spcPts val="0"/>
              </a:spcAft>
              <a:buNone/>
            </a:pPr>
            <a:r>
              <a:t/>
            </a:r>
            <a:endParaRPr sz="2200">
              <a:solidFill>
                <a:schemeClr val="dk2"/>
              </a:solidFill>
              <a:latin typeface="Quicksand"/>
              <a:ea typeface="Quicksand"/>
              <a:cs typeface="Quicksand"/>
              <a:sym typeface="Quicksand"/>
            </a:endParaRPr>
          </a:p>
          <a:p>
            <a:pPr indent="-368300" lvl="0" marL="457200" rtl="0" algn="l">
              <a:spcBef>
                <a:spcPts val="120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Alphabetize answer choices for race/ethnicity and sexual orientation/gender identity questions</a:t>
            </a:r>
            <a:endParaRPr sz="1900">
              <a:solidFill>
                <a:schemeClr val="dk2"/>
              </a:solidFill>
              <a:latin typeface="Quicksand Light"/>
              <a:ea typeface="Quicksand Light"/>
              <a:cs typeface="Quicksand Light"/>
              <a:sym typeface="Quicksand Light"/>
            </a:endParaRPr>
          </a:p>
        </p:txBody>
      </p:sp>
      <p:sp>
        <p:nvSpPr>
          <p:cNvPr id="1061" name="Google Shape;1061;p8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83"/>
          <p:cNvSpPr txBox="1"/>
          <p:nvPr>
            <p:ph type="title"/>
          </p:nvPr>
        </p:nvSpPr>
        <p:spPr>
          <a:xfrm>
            <a:off x="718650" y="1377900"/>
            <a:ext cx="7706700" cy="72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300"/>
              <a:t>Child Health Instruments</a:t>
            </a:r>
            <a:endParaRPr sz="5300"/>
          </a:p>
        </p:txBody>
      </p:sp>
      <p:sp>
        <p:nvSpPr>
          <p:cNvPr id="1067" name="Google Shape;1067;p8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068" name="Google Shape;1068;p83"/>
          <p:cNvSpPr txBox="1"/>
          <p:nvPr>
            <p:ph idx="4294967295" type="subTitle"/>
          </p:nvPr>
        </p:nvSpPr>
        <p:spPr>
          <a:xfrm>
            <a:off x="1453800" y="2239200"/>
            <a:ext cx="6236400" cy="152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b="1" lang="en" sz="3600">
                <a:latin typeface="Quicksand"/>
                <a:ea typeface="Quicksand"/>
                <a:cs typeface="Quicksand"/>
                <a:sym typeface="Quicksand"/>
              </a:rPr>
              <a:t>Youth Behavior Risk Survey</a:t>
            </a:r>
            <a:endParaRPr b="1" sz="3600">
              <a:latin typeface="Quicksand"/>
              <a:ea typeface="Quicksand"/>
              <a:cs typeface="Quicksand"/>
              <a:sym typeface="Quicksand"/>
            </a:endParaRPr>
          </a:p>
        </p:txBody>
      </p:sp>
      <p:grpSp>
        <p:nvGrpSpPr>
          <p:cNvPr id="1069" name="Google Shape;1069;p83"/>
          <p:cNvGrpSpPr/>
          <p:nvPr/>
        </p:nvGrpSpPr>
        <p:grpSpPr>
          <a:xfrm>
            <a:off x="1856025" y="70875"/>
            <a:ext cx="955175" cy="526250"/>
            <a:chOff x="2417550" y="309050"/>
            <a:chExt cx="955175" cy="526250"/>
          </a:xfrm>
        </p:grpSpPr>
        <p:sp>
          <p:nvSpPr>
            <p:cNvPr id="1070" name="Google Shape;1070;p83"/>
            <p:cNvSpPr/>
            <p:nvPr/>
          </p:nvSpPr>
          <p:spPr>
            <a:xfrm>
              <a:off x="2955375" y="484425"/>
              <a:ext cx="417350" cy="279650"/>
            </a:xfrm>
            <a:custGeom>
              <a:rect b="b" l="l" r="r" t="t"/>
              <a:pathLst>
                <a:path extrusionOk="0" h="11186" w="16694">
                  <a:moveTo>
                    <a:pt x="7228" y="1"/>
                  </a:moveTo>
                  <a:cubicBezTo>
                    <a:pt x="5104" y="1"/>
                    <a:pt x="3046" y="639"/>
                    <a:pt x="1659" y="2052"/>
                  </a:cubicBezTo>
                  <a:lnTo>
                    <a:pt x="185" y="7004"/>
                  </a:lnTo>
                  <a:cubicBezTo>
                    <a:pt x="1" y="8808"/>
                    <a:pt x="816" y="10348"/>
                    <a:pt x="2739" y="10543"/>
                  </a:cubicBezTo>
                  <a:cubicBezTo>
                    <a:pt x="2892" y="10558"/>
                    <a:pt x="3035" y="10566"/>
                    <a:pt x="3170" y="10566"/>
                  </a:cubicBezTo>
                  <a:cubicBezTo>
                    <a:pt x="5060" y="10566"/>
                    <a:pt x="5316" y="9096"/>
                    <a:pt x="5499" y="7300"/>
                  </a:cubicBezTo>
                  <a:cubicBezTo>
                    <a:pt x="6000" y="8902"/>
                    <a:pt x="7241" y="11185"/>
                    <a:pt x="9061" y="11185"/>
                  </a:cubicBezTo>
                  <a:cubicBezTo>
                    <a:pt x="9237" y="11185"/>
                    <a:pt x="9418" y="11164"/>
                    <a:pt x="9605" y="11119"/>
                  </a:cubicBezTo>
                  <a:cubicBezTo>
                    <a:pt x="11469" y="10701"/>
                    <a:pt x="11208" y="8487"/>
                    <a:pt x="11234" y="7033"/>
                  </a:cubicBezTo>
                  <a:lnTo>
                    <a:pt x="11234" y="7033"/>
                  </a:lnTo>
                  <a:cubicBezTo>
                    <a:pt x="11870" y="8186"/>
                    <a:pt x="13169" y="9637"/>
                    <a:pt x="14353" y="9637"/>
                  </a:cubicBezTo>
                  <a:cubicBezTo>
                    <a:pt x="14886" y="9637"/>
                    <a:pt x="15397" y="9342"/>
                    <a:pt x="15813" y="8592"/>
                  </a:cubicBezTo>
                  <a:cubicBezTo>
                    <a:pt x="16693" y="7102"/>
                    <a:pt x="15627" y="4443"/>
                    <a:pt x="14668" y="3130"/>
                  </a:cubicBezTo>
                  <a:cubicBezTo>
                    <a:pt x="13057" y="1155"/>
                    <a:pt x="10084" y="1"/>
                    <a:pt x="7228"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83"/>
            <p:cNvSpPr/>
            <p:nvPr/>
          </p:nvSpPr>
          <p:spPr>
            <a:xfrm>
              <a:off x="2956075" y="484450"/>
              <a:ext cx="184925" cy="259075"/>
            </a:xfrm>
            <a:custGeom>
              <a:rect b="b" l="l" r="r" t="t"/>
              <a:pathLst>
                <a:path extrusionOk="0" h="10363" w="7397">
                  <a:moveTo>
                    <a:pt x="7201" y="1"/>
                  </a:moveTo>
                  <a:cubicBezTo>
                    <a:pt x="5077" y="1"/>
                    <a:pt x="3018" y="638"/>
                    <a:pt x="1631" y="2051"/>
                  </a:cubicBezTo>
                  <a:lnTo>
                    <a:pt x="157" y="7003"/>
                  </a:lnTo>
                  <a:cubicBezTo>
                    <a:pt x="1" y="8534"/>
                    <a:pt x="568" y="9873"/>
                    <a:pt x="1922" y="10362"/>
                  </a:cubicBezTo>
                  <a:cubicBezTo>
                    <a:pt x="2075" y="8508"/>
                    <a:pt x="2352" y="6670"/>
                    <a:pt x="3141" y="4984"/>
                  </a:cubicBezTo>
                  <a:cubicBezTo>
                    <a:pt x="3833" y="3509"/>
                    <a:pt x="4880" y="2222"/>
                    <a:pt x="6057" y="1103"/>
                  </a:cubicBezTo>
                  <a:cubicBezTo>
                    <a:pt x="6478" y="700"/>
                    <a:pt x="6923" y="324"/>
                    <a:pt x="7397" y="2"/>
                  </a:cubicBezTo>
                  <a:cubicBezTo>
                    <a:pt x="7332" y="1"/>
                    <a:pt x="7266" y="1"/>
                    <a:pt x="7201"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83"/>
            <p:cNvSpPr/>
            <p:nvPr/>
          </p:nvSpPr>
          <p:spPr>
            <a:xfrm>
              <a:off x="2417550" y="433000"/>
              <a:ext cx="404825" cy="286825"/>
            </a:xfrm>
            <a:custGeom>
              <a:rect b="b" l="l" r="r" t="t"/>
              <a:pathLst>
                <a:path extrusionOk="0" h="11473" w="16193">
                  <a:moveTo>
                    <a:pt x="8472" y="1"/>
                  </a:moveTo>
                  <a:cubicBezTo>
                    <a:pt x="6345" y="1"/>
                    <a:pt x="4245" y="602"/>
                    <a:pt x="2784" y="1794"/>
                  </a:cubicBezTo>
                  <a:cubicBezTo>
                    <a:pt x="1579" y="2886"/>
                    <a:pt x="0" y="5276"/>
                    <a:pt x="563" y="6913"/>
                  </a:cubicBezTo>
                  <a:cubicBezTo>
                    <a:pt x="871" y="7895"/>
                    <a:pt x="1443" y="8262"/>
                    <a:pt x="2104" y="8262"/>
                  </a:cubicBezTo>
                  <a:cubicBezTo>
                    <a:pt x="3218" y="8262"/>
                    <a:pt x="4584" y="7219"/>
                    <a:pt x="5362" y="6307"/>
                  </a:cubicBezTo>
                  <a:lnTo>
                    <a:pt x="5362" y="6307"/>
                  </a:lnTo>
                  <a:cubicBezTo>
                    <a:pt x="5095" y="7737"/>
                    <a:pt x="4394" y="9853"/>
                    <a:pt x="6137" y="10637"/>
                  </a:cubicBezTo>
                  <a:cubicBezTo>
                    <a:pt x="6457" y="10789"/>
                    <a:pt x="6777" y="10856"/>
                    <a:pt x="7091" y="10856"/>
                  </a:cubicBezTo>
                  <a:cubicBezTo>
                    <a:pt x="8707" y="10856"/>
                    <a:pt x="10179" y="9071"/>
                    <a:pt x="10927" y="7723"/>
                  </a:cubicBezTo>
                  <a:lnTo>
                    <a:pt x="10927" y="7723"/>
                  </a:lnTo>
                  <a:cubicBezTo>
                    <a:pt x="10732" y="9647"/>
                    <a:pt x="10693" y="11222"/>
                    <a:pt x="12977" y="11453"/>
                  </a:cubicBezTo>
                  <a:cubicBezTo>
                    <a:pt x="13103" y="11466"/>
                    <a:pt x="13224" y="11472"/>
                    <a:pt x="13343" y="11472"/>
                  </a:cubicBezTo>
                  <a:cubicBezTo>
                    <a:pt x="15041" y="11472"/>
                    <a:pt x="16022" y="10187"/>
                    <a:pt x="16192" y="8501"/>
                  </a:cubicBezTo>
                  <a:lnTo>
                    <a:pt x="15743" y="3354"/>
                  </a:lnTo>
                  <a:cubicBezTo>
                    <a:pt x="14293" y="1109"/>
                    <a:pt x="11359" y="1"/>
                    <a:pt x="8472"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83"/>
            <p:cNvSpPr/>
            <p:nvPr/>
          </p:nvSpPr>
          <p:spPr>
            <a:xfrm>
              <a:off x="2729125" y="452000"/>
              <a:ext cx="93250" cy="267625"/>
            </a:xfrm>
            <a:custGeom>
              <a:rect b="b" l="l" r="r" t="t"/>
              <a:pathLst>
                <a:path extrusionOk="0" h="10705" w="3730">
                  <a:moveTo>
                    <a:pt x="0" y="0"/>
                  </a:moveTo>
                  <a:cubicBezTo>
                    <a:pt x="2285" y="2800"/>
                    <a:pt x="1499" y="7108"/>
                    <a:pt x="1041" y="10705"/>
                  </a:cubicBezTo>
                  <a:cubicBezTo>
                    <a:pt x="2639" y="10624"/>
                    <a:pt x="3563" y="9372"/>
                    <a:pt x="3729" y="7741"/>
                  </a:cubicBezTo>
                  <a:lnTo>
                    <a:pt x="3280" y="2594"/>
                  </a:lnTo>
                  <a:cubicBezTo>
                    <a:pt x="2521" y="1419"/>
                    <a:pt x="1354" y="556"/>
                    <a:pt x="0"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83"/>
            <p:cNvSpPr/>
            <p:nvPr/>
          </p:nvSpPr>
          <p:spPr>
            <a:xfrm>
              <a:off x="2474775" y="463450"/>
              <a:ext cx="165550" cy="103050"/>
            </a:xfrm>
            <a:custGeom>
              <a:rect b="b" l="l" r="r" t="t"/>
              <a:pathLst>
                <a:path extrusionOk="0" h="4122" w="6622">
                  <a:moveTo>
                    <a:pt x="5271" y="0"/>
                  </a:moveTo>
                  <a:cubicBezTo>
                    <a:pt x="5271" y="0"/>
                    <a:pt x="5271" y="0"/>
                    <a:pt x="5272" y="0"/>
                  </a:cubicBezTo>
                  <a:lnTo>
                    <a:pt x="5272" y="0"/>
                  </a:lnTo>
                  <a:cubicBezTo>
                    <a:pt x="5272" y="0"/>
                    <a:pt x="5272" y="0"/>
                    <a:pt x="5272" y="0"/>
                  </a:cubicBezTo>
                  <a:close/>
                  <a:moveTo>
                    <a:pt x="5272" y="0"/>
                  </a:moveTo>
                  <a:cubicBezTo>
                    <a:pt x="5019" y="0"/>
                    <a:pt x="4767" y="19"/>
                    <a:pt x="4518" y="57"/>
                  </a:cubicBezTo>
                  <a:cubicBezTo>
                    <a:pt x="3803" y="167"/>
                    <a:pt x="3116" y="415"/>
                    <a:pt x="2496" y="786"/>
                  </a:cubicBezTo>
                  <a:cubicBezTo>
                    <a:pt x="1874" y="1153"/>
                    <a:pt x="1328" y="1635"/>
                    <a:pt x="887" y="2207"/>
                  </a:cubicBezTo>
                  <a:cubicBezTo>
                    <a:pt x="453" y="2775"/>
                    <a:pt x="126" y="3426"/>
                    <a:pt x="1" y="4121"/>
                  </a:cubicBezTo>
                  <a:cubicBezTo>
                    <a:pt x="466" y="3593"/>
                    <a:pt x="920" y="3117"/>
                    <a:pt x="1410" y="2691"/>
                  </a:cubicBezTo>
                  <a:cubicBezTo>
                    <a:pt x="1892" y="2269"/>
                    <a:pt x="2410" y="1892"/>
                    <a:pt x="2959" y="1564"/>
                  </a:cubicBezTo>
                  <a:cubicBezTo>
                    <a:pt x="3508" y="1237"/>
                    <a:pt x="4087" y="963"/>
                    <a:pt x="4688" y="746"/>
                  </a:cubicBezTo>
                  <a:cubicBezTo>
                    <a:pt x="5296" y="523"/>
                    <a:pt x="5934" y="361"/>
                    <a:pt x="6621" y="214"/>
                  </a:cubicBezTo>
                  <a:cubicBezTo>
                    <a:pt x="6190" y="66"/>
                    <a:pt x="5733" y="0"/>
                    <a:pt x="5272" y="0"/>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83"/>
            <p:cNvSpPr/>
            <p:nvPr/>
          </p:nvSpPr>
          <p:spPr>
            <a:xfrm>
              <a:off x="2755400" y="483075"/>
              <a:ext cx="254700" cy="352200"/>
            </a:xfrm>
            <a:custGeom>
              <a:rect b="b" l="l" r="r" t="t"/>
              <a:pathLst>
                <a:path extrusionOk="0" h="14088" w="10188">
                  <a:moveTo>
                    <a:pt x="4451" y="1"/>
                  </a:moveTo>
                  <a:cubicBezTo>
                    <a:pt x="411" y="1"/>
                    <a:pt x="0" y="11859"/>
                    <a:pt x="3352" y="13612"/>
                  </a:cubicBezTo>
                  <a:cubicBezTo>
                    <a:pt x="3990" y="13942"/>
                    <a:pt x="4565" y="14088"/>
                    <a:pt x="5082" y="14088"/>
                  </a:cubicBezTo>
                  <a:cubicBezTo>
                    <a:pt x="8119" y="14088"/>
                    <a:pt x="9177" y="9060"/>
                    <a:pt x="9520" y="6707"/>
                  </a:cubicBezTo>
                  <a:cubicBezTo>
                    <a:pt x="10032" y="2872"/>
                    <a:pt x="10188" y="231"/>
                    <a:pt x="4853" y="39"/>
                  </a:cubicBezTo>
                  <a:cubicBezTo>
                    <a:pt x="4715" y="13"/>
                    <a:pt x="4581" y="1"/>
                    <a:pt x="4451"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83"/>
            <p:cNvSpPr/>
            <p:nvPr/>
          </p:nvSpPr>
          <p:spPr>
            <a:xfrm>
              <a:off x="2776275" y="618675"/>
              <a:ext cx="172100" cy="216625"/>
            </a:xfrm>
            <a:custGeom>
              <a:rect b="b" l="l" r="r" t="t"/>
              <a:pathLst>
                <a:path extrusionOk="0" h="8665" w="6884">
                  <a:moveTo>
                    <a:pt x="355" y="1"/>
                  </a:moveTo>
                  <a:lnTo>
                    <a:pt x="355" y="1"/>
                  </a:lnTo>
                  <a:cubicBezTo>
                    <a:pt x="0" y="3374"/>
                    <a:pt x="714" y="7244"/>
                    <a:pt x="2517" y="8188"/>
                  </a:cubicBezTo>
                  <a:cubicBezTo>
                    <a:pt x="3156" y="8518"/>
                    <a:pt x="3731" y="8664"/>
                    <a:pt x="4248" y="8664"/>
                  </a:cubicBezTo>
                  <a:cubicBezTo>
                    <a:pt x="5379" y="8664"/>
                    <a:pt x="6236" y="7967"/>
                    <a:pt x="6883" y="6969"/>
                  </a:cubicBezTo>
                  <a:lnTo>
                    <a:pt x="6883" y="6969"/>
                  </a:lnTo>
                  <a:cubicBezTo>
                    <a:pt x="6722" y="6971"/>
                    <a:pt x="6561" y="6972"/>
                    <a:pt x="6400" y="6972"/>
                  </a:cubicBezTo>
                  <a:cubicBezTo>
                    <a:pt x="4794" y="6972"/>
                    <a:pt x="3211" y="6855"/>
                    <a:pt x="2131" y="5649"/>
                  </a:cubicBezTo>
                  <a:cubicBezTo>
                    <a:pt x="795" y="4156"/>
                    <a:pt x="323" y="2046"/>
                    <a:pt x="355"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83"/>
            <p:cNvSpPr/>
            <p:nvPr/>
          </p:nvSpPr>
          <p:spPr>
            <a:xfrm>
              <a:off x="2810775" y="563725"/>
              <a:ext cx="24500" cy="103150"/>
            </a:xfrm>
            <a:custGeom>
              <a:rect b="b" l="l" r="r" t="t"/>
              <a:pathLst>
                <a:path extrusionOk="0" h="4126" w="980">
                  <a:moveTo>
                    <a:pt x="889" y="1"/>
                  </a:moveTo>
                  <a:lnTo>
                    <a:pt x="889" y="2"/>
                  </a:lnTo>
                  <a:cubicBezTo>
                    <a:pt x="608" y="279"/>
                    <a:pt x="423" y="603"/>
                    <a:pt x="283" y="943"/>
                  </a:cubicBezTo>
                  <a:cubicBezTo>
                    <a:pt x="148" y="1283"/>
                    <a:pt x="63" y="1643"/>
                    <a:pt x="33" y="2008"/>
                  </a:cubicBezTo>
                  <a:cubicBezTo>
                    <a:pt x="0" y="2375"/>
                    <a:pt x="26" y="2743"/>
                    <a:pt x="106" y="3103"/>
                  </a:cubicBezTo>
                  <a:cubicBezTo>
                    <a:pt x="190" y="3461"/>
                    <a:pt x="325" y="3810"/>
                    <a:pt x="564" y="4126"/>
                  </a:cubicBezTo>
                  <a:cubicBezTo>
                    <a:pt x="698" y="3754"/>
                    <a:pt x="762" y="3411"/>
                    <a:pt x="818" y="3074"/>
                  </a:cubicBezTo>
                  <a:cubicBezTo>
                    <a:pt x="872" y="2737"/>
                    <a:pt x="909" y="2410"/>
                    <a:pt x="936" y="2082"/>
                  </a:cubicBezTo>
                  <a:cubicBezTo>
                    <a:pt x="962" y="1754"/>
                    <a:pt x="979" y="1424"/>
                    <a:pt x="980" y="1082"/>
                  </a:cubicBezTo>
                  <a:cubicBezTo>
                    <a:pt x="977" y="740"/>
                    <a:pt x="967" y="388"/>
                    <a:pt x="889" y="1"/>
                  </a:cubicBezTo>
                  <a:close/>
                </a:path>
              </a:pathLst>
            </a:custGeom>
            <a:solidFill>
              <a:srgbClr val="5E5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83"/>
            <p:cNvSpPr/>
            <p:nvPr/>
          </p:nvSpPr>
          <p:spPr>
            <a:xfrm>
              <a:off x="2831175" y="309050"/>
              <a:ext cx="60150" cy="85325"/>
            </a:xfrm>
            <a:custGeom>
              <a:rect b="b" l="l" r="r" t="t"/>
              <a:pathLst>
                <a:path extrusionOk="0" h="3413" w="2406">
                  <a:moveTo>
                    <a:pt x="1075" y="1"/>
                  </a:moveTo>
                  <a:cubicBezTo>
                    <a:pt x="498" y="913"/>
                    <a:pt x="230" y="2343"/>
                    <a:pt x="0" y="3413"/>
                  </a:cubicBezTo>
                  <a:lnTo>
                    <a:pt x="2405" y="3051"/>
                  </a:lnTo>
                  <a:cubicBezTo>
                    <a:pt x="2155" y="1932"/>
                    <a:pt x="1832" y="927"/>
                    <a:pt x="1075"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83"/>
            <p:cNvSpPr/>
            <p:nvPr/>
          </p:nvSpPr>
          <p:spPr>
            <a:xfrm>
              <a:off x="2953775" y="323625"/>
              <a:ext cx="57525" cy="89050"/>
            </a:xfrm>
            <a:custGeom>
              <a:rect b="b" l="l" r="r" t="t"/>
              <a:pathLst>
                <a:path extrusionOk="0" h="3562" w="2301">
                  <a:moveTo>
                    <a:pt x="1917" y="1"/>
                  </a:moveTo>
                  <a:cubicBezTo>
                    <a:pt x="989" y="757"/>
                    <a:pt x="471" y="1676"/>
                    <a:pt x="1" y="2722"/>
                  </a:cubicBezTo>
                  <a:lnTo>
                    <a:pt x="2284" y="3561"/>
                  </a:lnTo>
                  <a:cubicBezTo>
                    <a:pt x="2274" y="2466"/>
                    <a:pt x="2300" y="1012"/>
                    <a:pt x="191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83"/>
            <p:cNvSpPr/>
            <p:nvPr/>
          </p:nvSpPr>
          <p:spPr>
            <a:xfrm>
              <a:off x="2774475" y="370450"/>
              <a:ext cx="279950" cy="183150"/>
            </a:xfrm>
            <a:custGeom>
              <a:rect b="b" l="l" r="r" t="t"/>
              <a:pathLst>
                <a:path extrusionOk="0" h="7326" w="11198">
                  <a:moveTo>
                    <a:pt x="4187" y="1"/>
                  </a:moveTo>
                  <a:cubicBezTo>
                    <a:pt x="2325" y="1"/>
                    <a:pt x="706" y="540"/>
                    <a:pt x="378" y="2830"/>
                  </a:cubicBezTo>
                  <a:cubicBezTo>
                    <a:pt x="0" y="5342"/>
                    <a:pt x="1465" y="6463"/>
                    <a:pt x="3726" y="6936"/>
                  </a:cubicBezTo>
                  <a:cubicBezTo>
                    <a:pt x="4553" y="7114"/>
                    <a:pt x="5758" y="7326"/>
                    <a:pt x="6944" y="7326"/>
                  </a:cubicBezTo>
                  <a:cubicBezTo>
                    <a:pt x="8827" y="7326"/>
                    <a:pt x="10663" y="6793"/>
                    <a:pt x="10872" y="4746"/>
                  </a:cubicBezTo>
                  <a:cubicBezTo>
                    <a:pt x="11197" y="1545"/>
                    <a:pt x="9633" y="492"/>
                    <a:pt x="5637" y="85"/>
                  </a:cubicBezTo>
                  <a:cubicBezTo>
                    <a:pt x="5149" y="36"/>
                    <a:pt x="4660" y="1"/>
                    <a:pt x="4187" y="1"/>
                  </a:cubicBezTo>
                  <a:close/>
                </a:path>
              </a:pathLst>
            </a:custGeom>
            <a:solidFill>
              <a:srgbClr val="181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83"/>
            <p:cNvSpPr/>
            <p:nvPr/>
          </p:nvSpPr>
          <p:spPr>
            <a:xfrm>
              <a:off x="2774475" y="409525"/>
              <a:ext cx="231000" cy="144075"/>
            </a:xfrm>
            <a:custGeom>
              <a:rect b="b" l="l" r="r" t="t"/>
              <a:pathLst>
                <a:path extrusionOk="0" h="5763" w="9240">
                  <a:moveTo>
                    <a:pt x="770" y="1"/>
                  </a:moveTo>
                  <a:cubicBezTo>
                    <a:pt x="585" y="347"/>
                    <a:pt x="449" y="764"/>
                    <a:pt x="378" y="1267"/>
                  </a:cubicBezTo>
                  <a:cubicBezTo>
                    <a:pt x="0" y="3779"/>
                    <a:pt x="1465" y="4900"/>
                    <a:pt x="3726" y="5373"/>
                  </a:cubicBezTo>
                  <a:cubicBezTo>
                    <a:pt x="4552" y="5551"/>
                    <a:pt x="5756" y="5762"/>
                    <a:pt x="6942" y="5762"/>
                  </a:cubicBezTo>
                  <a:cubicBezTo>
                    <a:pt x="7760" y="5762"/>
                    <a:pt x="8569" y="5662"/>
                    <a:pt x="9240" y="5381"/>
                  </a:cubicBezTo>
                  <a:cubicBezTo>
                    <a:pt x="8385" y="4758"/>
                    <a:pt x="7284" y="4787"/>
                    <a:pt x="6224" y="4727"/>
                  </a:cubicBezTo>
                  <a:cubicBezTo>
                    <a:pt x="5158" y="4665"/>
                    <a:pt x="4159" y="4489"/>
                    <a:pt x="3221" y="3951"/>
                  </a:cubicBezTo>
                  <a:cubicBezTo>
                    <a:pt x="1669" y="3060"/>
                    <a:pt x="916" y="1698"/>
                    <a:pt x="770"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83"/>
            <p:cNvSpPr/>
            <p:nvPr/>
          </p:nvSpPr>
          <p:spPr>
            <a:xfrm>
              <a:off x="2871350" y="440025"/>
              <a:ext cx="29225" cy="22675"/>
            </a:xfrm>
            <a:custGeom>
              <a:rect b="b" l="l" r="r" t="t"/>
              <a:pathLst>
                <a:path extrusionOk="0" h="907" w="1169">
                  <a:moveTo>
                    <a:pt x="585" y="0"/>
                  </a:moveTo>
                  <a:cubicBezTo>
                    <a:pt x="0" y="0"/>
                    <a:pt x="0" y="907"/>
                    <a:pt x="585" y="907"/>
                  </a:cubicBezTo>
                  <a:cubicBezTo>
                    <a:pt x="1168" y="907"/>
                    <a:pt x="1168" y="0"/>
                    <a:pt x="585"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83"/>
            <p:cNvSpPr/>
            <p:nvPr/>
          </p:nvSpPr>
          <p:spPr>
            <a:xfrm>
              <a:off x="2934775" y="449100"/>
              <a:ext cx="29250" cy="22675"/>
            </a:xfrm>
            <a:custGeom>
              <a:rect b="b" l="l" r="r" t="t"/>
              <a:pathLst>
                <a:path extrusionOk="0" h="907" w="1170">
                  <a:moveTo>
                    <a:pt x="585" y="1"/>
                  </a:moveTo>
                  <a:cubicBezTo>
                    <a:pt x="0" y="1"/>
                    <a:pt x="0" y="906"/>
                    <a:pt x="585" y="906"/>
                  </a:cubicBezTo>
                  <a:cubicBezTo>
                    <a:pt x="1168" y="906"/>
                    <a:pt x="1169" y="1"/>
                    <a:pt x="585" y="1"/>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83"/>
            <p:cNvSpPr/>
            <p:nvPr/>
          </p:nvSpPr>
          <p:spPr>
            <a:xfrm>
              <a:off x="2852425" y="333525"/>
              <a:ext cx="22450" cy="40825"/>
            </a:xfrm>
            <a:custGeom>
              <a:rect b="b" l="l" r="r" t="t"/>
              <a:pathLst>
                <a:path extrusionOk="0" h="1633" w="898">
                  <a:moveTo>
                    <a:pt x="237" y="1"/>
                  </a:moveTo>
                  <a:lnTo>
                    <a:pt x="0" y="1633"/>
                  </a:lnTo>
                  <a:lnTo>
                    <a:pt x="898" y="1511"/>
                  </a:lnTo>
                  <a:lnTo>
                    <a:pt x="237" y="1"/>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83"/>
            <p:cNvSpPr/>
            <p:nvPr/>
          </p:nvSpPr>
          <p:spPr>
            <a:xfrm>
              <a:off x="2973050" y="350175"/>
              <a:ext cx="24300" cy="41600"/>
            </a:xfrm>
            <a:custGeom>
              <a:rect b="b" l="l" r="r" t="t"/>
              <a:pathLst>
                <a:path extrusionOk="0" h="1664" w="972">
                  <a:moveTo>
                    <a:pt x="971" y="0"/>
                  </a:moveTo>
                  <a:lnTo>
                    <a:pt x="1" y="1357"/>
                  </a:lnTo>
                  <a:lnTo>
                    <a:pt x="854" y="1663"/>
                  </a:lnTo>
                  <a:lnTo>
                    <a:pt x="971" y="0"/>
                  </a:lnTo>
                  <a:close/>
                </a:path>
              </a:pathLst>
            </a:custGeom>
            <a:solidFill>
              <a:srgbClr val="3B3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83"/>
            <p:cNvSpPr/>
            <p:nvPr/>
          </p:nvSpPr>
          <p:spPr>
            <a:xfrm>
              <a:off x="2890825" y="486100"/>
              <a:ext cx="19650" cy="21175"/>
            </a:xfrm>
            <a:custGeom>
              <a:rect b="b" l="l" r="r" t="t"/>
              <a:pathLst>
                <a:path extrusionOk="0" h="847" w="786">
                  <a:moveTo>
                    <a:pt x="1" y="1"/>
                  </a:moveTo>
                  <a:cubicBezTo>
                    <a:pt x="91" y="272"/>
                    <a:pt x="91" y="575"/>
                    <a:pt x="212" y="847"/>
                  </a:cubicBezTo>
                  <a:cubicBezTo>
                    <a:pt x="393" y="575"/>
                    <a:pt x="604" y="363"/>
                    <a:pt x="785" y="91"/>
                  </a:cubicBezTo>
                  <a:lnTo>
                    <a:pt x="1"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83"/>
            <p:cNvSpPr/>
            <p:nvPr/>
          </p:nvSpPr>
          <p:spPr>
            <a:xfrm>
              <a:off x="2922550" y="491375"/>
              <a:ext cx="18150" cy="18900"/>
            </a:xfrm>
            <a:custGeom>
              <a:rect b="b" l="l" r="r" t="t"/>
              <a:pathLst>
                <a:path extrusionOk="0" h="756" w="726">
                  <a:moveTo>
                    <a:pt x="0" y="1"/>
                  </a:moveTo>
                  <a:lnTo>
                    <a:pt x="0" y="1"/>
                  </a:lnTo>
                  <a:cubicBezTo>
                    <a:pt x="121" y="243"/>
                    <a:pt x="121" y="545"/>
                    <a:pt x="272" y="755"/>
                  </a:cubicBezTo>
                  <a:cubicBezTo>
                    <a:pt x="483" y="634"/>
                    <a:pt x="573" y="363"/>
                    <a:pt x="726" y="152"/>
                  </a:cubicBezTo>
                  <a:lnTo>
                    <a:pt x="0" y="1"/>
                  </a:lnTo>
                  <a:close/>
                </a:path>
              </a:pathLst>
            </a:custGeom>
            <a:solidFill>
              <a:srgbClr val="F1C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84"/>
          <p:cNvSpPr txBox="1"/>
          <p:nvPr>
            <p:ph type="title"/>
          </p:nvPr>
        </p:nvSpPr>
        <p:spPr>
          <a:xfrm>
            <a:off x="121300" y="95275"/>
            <a:ext cx="4779600" cy="103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100"/>
              <a:t>Race/Ethnicity Questions</a:t>
            </a:r>
            <a:endParaRPr sz="3100"/>
          </a:p>
        </p:txBody>
      </p:sp>
      <p:sp>
        <p:nvSpPr>
          <p:cNvPr id="1093" name="Google Shape;1093;p84"/>
          <p:cNvSpPr/>
          <p:nvPr/>
        </p:nvSpPr>
        <p:spPr>
          <a:xfrm rot="-1755719">
            <a:off x="7434911" y="4244597"/>
            <a:ext cx="1905554" cy="1030558"/>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84"/>
          <p:cNvSpPr/>
          <p:nvPr/>
        </p:nvSpPr>
        <p:spPr>
          <a:xfrm rot="218298">
            <a:off x="1325245" y="1098273"/>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84"/>
          <p:cNvSpPr txBox="1"/>
          <p:nvPr/>
        </p:nvSpPr>
        <p:spPr>
          <a:xfrm>
            <a:off x="1458625" y="1237375"/>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2003 - HS</a:t>
            </a:r>
            <a:endParaRPr b="1" sz="2000">
              <a:solidFill>
                <a:srgbClr val="FFFFFF"/>
              </a:solidFill>
              <a:latin typeface="Quicksand"/>
              <a:ea typeface="Quicksand"/>
              <a:cs typeface="Quicksand"/>
              <a:sym typeface="Quicksand"/>
            </a:endParaRPr>
          </a:p>
        </p:txBody>
      </p:sp>
      <p:sp>
        <p:nvSpPr>
          <p:cNvPr id="1096" name="Google Shape;1096;p84"/>
          <p:cNvSpPr/>
          <p:nvPr/>
        </p:nvSpPr>
        <p:spPr>
          <a:xfrm rot="218298">
            <a:off x="5493007" y="447061"/>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84"/>
          <p:cNvSpPr txBox="1"/>
          <p:nvPr/>
        </p:nvSpPr>
        <p:spPr>
          <a:xfrm>
            <a:off x="5626388" y="586162"/>
            <a:ext cx="13692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2017 - HS</a:t>
            </a:r>
            <a:endParaRPr b="1" sz="2000">
              <a:solidFill>
                <a:srgbClr val="FFFFFF"/>
              </a:solidFill>
              <a:latin typeface="Quicksand"/>
              <a:ea typeface="Quicksand"/>
              <a:cs typeface="Quicksand"/>
              <a:sym typeface="Quicksand"/>
            </a:endParaRPr>
          </a:p>
        </p:txBody>
      </p:sp>
      <p:sp>
        <p:nvSpPr>
          <p:cNvPr id="1098" name="Google Shape;1098;p84"/>
          <p:cNvSpPr txBox="1"/>
          <p:nvPr>
            <p:ph idx="1" type="subTitle"/>
          </p:nvPr>
        </p:nvSpPr>
        <p:spPr>
          <a:xfrm>
            <a:off x="673600" y="1949250"/>
            <a:ext cx="3075000" cy="29031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How do you describe yourself? </a:t>
            </a:r>
            <a:endParaRPr b="1">
              <a:latin typeface="Quicksand"/>
              <a:ea typeface="Quicksand"/>
              <a:cs typeface="Quicksand"/>
              <a:sym typeface="Quicksand"/>
            </a:endParaRPr>
          </a:p>
          <a:p>
            <a:pPr indent="0" lvl="0" marL="0" rtl="0" algn="l">
              <a:spcBef>
                <a:spcPts val="1200"/>
              </a:spcBef>
              <a:spcAft>
                <a:spcPts val="0"/>
              </a:spcAft>
              <a:buNone/>
            </a:pPr>
            <a:r>
              <a:rPr b="1" lang="en">
                <a:latin typeface="Quicksand"/>
                <a:ea typeface="Quicksand"/>
                <a:cs typeface="Quicksand"/>
                <a:sym typeface="Quicksand"/>
              </a:rPr>
              <a:t>(Select one or more responses.)</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American Indian or Alaska Native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Asian</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Black or African American</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Hispanic or Latino</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Native Hawaiian or Other Pacific Islander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White</a:t>
            </a:r>
            <a:endParaRPr>
              <a:latin typeface="Quicksand"/>
              <a:ea typeface="Quicksand"/>
              <a:cs typeface="Quicksand"/>
              <a:sym typeface="Quicksand"/>
            </a:endParaRPr>
          </a:p>
        </p:txBody>
      </p:sp>
      <p:sp>
        <p:nvSpPr>
          <p:cNvPr id="1099" name="Google Shape;1099;p84"/>
          <p:cNvSpPr txBox="1"/>
          <p:nvPr>
            <p:ph idx="1" type="subTitle"/>
          </p:nvPr>
        </p:nvSpPr>
        <p:spPr>
          <a:xfrm>
            <a:off x="4908600" y="2741575"/>
            <a:ext cx="4051800" cy="21798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How do you describe yourself? </a:t>
            </a:r>
            <a:endParaRPr b="1">
              <a:latin typeface="Quicksand"/>
              <a:ea typeface="Quicksand"/>
              <a:cs typeface="Quicksand"/>
              <a:sym typeface="Quicksand"/>
            </a:endParaRPr>
          </a:p>
          <a:p>
            <a:pPr indent="0" lvl="0" marL="0" rtl="0" algn="l">
              <a:spcBef>
                <a:spcPts val="1200"/>
              </a:spcBef>
              <a:spcAft>
                <a:spcPts val="0"/>
              </a:spcAft>
              <a:buNone/>
            </a:pPr>
            <a:r>
              <a:rPr b="1" lang="en">
                <a:latin typeface="Quicksand"/>
                <a:ea typeface="Quicksand"/>
                <a:cs typeface="Quicksand"/>
                <a:sym typeface="Quicksand"/>
              </a:rPr>
              <a:t>(Select one or more responses.)</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American Indian or Alaska Native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Asian</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Black or African American</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Native Hawaiian or Other Pacific Islander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White</a:t>
            </a:r>
            <a:endParaRPr>
              <a:latin typeface="Quicksand"/>
              <a:ea typeface="Quicksand"/>
              <a:cs typeface="Quicksand"/>
              <a:sym typeface="Quicksand"/>
            </a:endParaRPr>
          </a:p>
        </p:txBody>
      </p:sp>
      <p:sp>
        <p:nvSpPr>
          <p:cNvPr id="1100" name="Google Shape;1100;p84"/>
          <p:cNvSpPr txBox="1"/>
          <p:nvPr>
            <p:ph idx="1" type="subTitle"/>
          </p:nvPr>
        </p:nvSpPr>
        <p:spPr>
          <a:xfrm>
            <a:off x="5595750" y="1362625"/>
            <a:ext cx="2677500" cy="12090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Are you Hispanic or Latino</a:t>
            </a:r>
            <a:r>
              <a:rPr b="1" lang="en">
                <a:latin typeface="Quicksand"/>
                <a:ea typeface="Quicksand"/>
                <a:cs typeface="Quicksand"/>
                <a:sym typeface="Quicksand"/>
              </a:rPr>
              <a:t>? </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Yes</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No</a:t>
            </a:r>
            <a:endParaRPr>
              <a:latin typeface="Quicksand"/>
              <a:ea typeface="Quicksand"/>
              <a:cs typeface="Quicksand"/>
              <a:sym typeface="Quicksand"/>
            </a:endParaRPr>
          </a:p>
          <a:p>
            <a:pPr indent="0" lvl="0" marL="0" rtl="0" algn="l">
              <a:spcBef>
                <a:spcPts val="1200"/>
              </a:spcBef>
              <a:spcAft>
                <a:spcPts val="1200"/>
              </a:spcAft>
              <a:buNone/>
            </a:pPr>
            <a:r>
              <a:t/>
            </a:r>
            <a:endParaRPr>
              <a:latin typeface="Quicksand"/>
              <a:ea typeface="Quicksand"/>
              <a:cs typeface="Quicksand"/>
              <a:sym typeface="Quicksa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85"/>
          <p:cNvSpPr txBox="1"/>
          <p:nvPr>
            <p:ph type="title"/>
          </p:nvPr>
        </p:nvSpPr>
        <p:spPr>
          <a:xfrm>
            <a:off x="0" y="262950"/>
            <a:ext cx="833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Race/</a:t>
            </a:r>
            <a:r>
              <a:rPr lang="en" sz="3100"/>
              <a:t>Ethnicity</a:t>
            </a:r>
            <a:r>
              <a:rPr lang="en" sz="3100"/>
              <a:t> Questions</a:t>
            </a:r>
            <a:endParaRPr sz="3100"/>
          </a:p>
        </p:txBody>
      </p:sp>
      <p:sp>
        <p:nvSpPr>
          <p:cNvPr id="1106" name="Google Shape;1106;p85"/>
          <p:cNvSpPr/>
          <p:nvPr/>
        </p:nvSpPr>
        <p:spPr>
          <a:xfrm rot="218298">
            <a:off x="7433920" y="123861"/>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85"/>
          <p:cNvSpPr txBox="1"/>
          <p:nvPr/>
        </p:nvSpPr>
        <p:spPr>
          <a:xfrm>
            <a:off x="7519912" y="242836"/>
            <a:ext cx="1464000" cy="39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2020 - MS</a:t>
            </a:r>
            <a:endParaRPr b="1" sz="2000">
              <a:solidFill>
                <a:srgbClr val="FFFFFF"/>
              </a:solidFill>
              <a:latin typeface="Quicksand"/>
              <a:ea typeface="Quicksand"/>
              <a:cs typeface="Quicksand"/>
              <a:sym typeface="Quicksand"/>
            </a:endParaRPr>
          </a:p>
        </p:txBody>
      </p:sp>
      <p:sp>
        <p:nvSpPr>
          <p:cNvPr id="1108" name="Google Shape;1108;p85"/>
          <p:cNvSpPr txBox="1"/>
          <p:nvPr>
            <p:ph idx="2" type="subTitle"/>
          </p:nvPr>
        </p:nvSpPr>
        <p:spPr>
          <a:xfrm>
            <a:off x="3039425" y="1251350"/>
            <a:ext cx="3178200" cy="3140100"/>
          </a:xfrm>
          <a:prstGeom prst="rect">
            <a:avLst/>
          </a:prstGeom>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How do you describe yourself? </a:t>
            </a:r>
            <a:endParaRPr b="1">
              <a:latin typeface="Quicksand"/>
              <a:ea typeface="Quicksand"/>
              <a:cs typeface="Quicksand"/>
              <a:sym typeface="Quicksand"/>
            </a:endParaRPr>
          </a:p>
          <a:p>
            <a:pPr indent="0" lvl="0" marL="0" rtl="0" algn="l">
              <a:spcBef>
                <a:spcPts val="1200"/>
              </a:spcBef>
              <a:spcAft>
                <a:spcPts val="0"/>
              </a:spcAft>
              <a:buNone/>
            </a:pPr>
            <a:r>
              <a:rPr b="1" lang="en">
                <a:latin typeface="Quicksand"/>
                <a:ea typeface="Quicksand"/>
                <a:cs typeface="Quicksand"/>
                <a:sym typeface="Quicksand"/>
              </a:rPr>
              <a:t>(Select one or more responses.)</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American Indian or Alaska Native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Asian</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Black or African American</a:t>
            </a:r>
            <a:endParaRPr>
              <a:latin typeface="Quicksand"/>
              <a:ea typeface="Quicksand"/>
              <a:cs typeface="Quicksand"/>
              <a:sym typeface="Quicksand"/>
            </a:endParaRPr>
          </a:p>
          <a:p>
            <a:pPr indent="-317500" lvl="0" marL="457200" rtl="0" algn="l">
              <a:spcBef>
                <a:spcPts val="0"/>
              </a:spcBef>
              <a:spcAft>
                <a:spcPts val="0"/>
              </a:spcAft>
              <a:buClr>
                <a:schemeClr val="dk1"/>
              </a:buClr>
              <a:buSzPts val="1400"/>
              <a:buFont typeface="Quicksand"/>
              <a:buAutoNum type="alphaUcPeriod"/>
            </a:pPr>
            <a:r>
              <a:rPr lang="en">
                <a:solidFill>
                  <a:schemeClr val="dk1"/>
                </a:solidFill>
                <a:latin typeface="Quicksand"/>
                <a:ea typeface="Quicksand"/>
                <a:cs typeface="Quicksand"/>
                <a:sym typeface="Quicksand"/>
              </a:rPr>
              <a:t>Middle Eastern or North African</a:t>
            </a:r>
            <a:endParaRPr>
              <a:solidFill>
                <a:schemeClr val="dk1"/>
              </a:solidFill>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Native Hawaiian or Other Pacific Islander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White</a:t>
            </a:r>
            <a:endParaRPr>
              <a:latin typeface="Quicksand"/>
              <a:ea typeface="Quicksand"/>
              <a:cs typeface="Quicksand"/>
              <a:sym typeface="Quicksand"/>
            </a:endParaRPr>
          </a:p>
          <a:p>
            <a:pPr indent="-317500" lvl="0" marL="457200" rtl="0" algn="l">
              <a:spcBef>
                <a:spcPts val="0"/>
              </a:spcBef>
              <a:spcAft>
                <a:spcPts val="0"/>
              </a:spcAft>
              <a:buClr>
                <a:schemeClr val="dk1"/>
              </a:buClr>
              <a:buSzPts val="1400"/>
              <a:buFont typeface="Quicksand"/>
              <a:buAutoNum type="alphaUcPeriod"/>
            </a:pPr>
            <a:r>
              <a:rPr lang="en">
                <a:solidFill>
                  <a:schemeClr val="dk1"/>
                </a:solidFill>
                <a:latin typeface="Quicksand"/>
                <a:ea typeface="Quicksand"/>
                <a:cs typeface="Quicksand"/>
                <a:sym typeface="Quicksand"/>
              </a:rPr>
              <a:t>Another race not listed</a:t>
            </a:r>
            <a:endParaRPr>
              <a:solidFill>
                <a:schemeClr val="dk1"/>
              </a:solidFill>
              <a:latin typeface="Quicksand"/>
              <a:ea typeface="Quicksand"/>
              <a:cs typeface="Quicksand"/>
              <a:sym typeface="Quicksand"/>
            </a:endParaRPr>
          </a:p>
        </p:txBody>
      </p:sp>
      <p:sp>
        <p:nvSpPr>
          <p:cNvPr id="1109" name="Google Shape;1109;p85"/>
          <p:cNvSpPr txBox="1"/>
          <p:nvPr>
            <p:ph idx="2" type="subTitle"/>
          </p:nvPr>
        </p:nvSpPr>
        <p:spPr>
          <a:xfrm>
            <a:off x="165550" y="1967238"/>
            <a:ext cx="2677500" cy="1209000"/>
          </a:xfrm>
          <a:prstGeom prst="rect">
            <a:avLst/>
          </a:prstGeom>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Are you Hispanic or Latino? </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Yes</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No</a:t>
            </a:r>
            <a:endParaRPr>
              <a:latin typeface="Quicksand"/>
              <a:ea typeface="Quicksand"/>
              <a:cs typeface="Quicksand"/>
              <a:sym typeface="Quicksand"/>
            </a:endParaRPr>
          </a:p>
          <a:p>
            <a:pPr indent="0" lvl="0" marL="0" rtl="0" algn="l">
              <a:spcBef>
                <a:spcPts val="1200"/>
              </a:spcBef>
              <a:spcAft>
                <a:spcPts val="1200"/>
              </a:spcAft>
              <a:buNone/>
            </a:pPr>
            <a:r>
              <a:t/>
            </a:r>
            <a:endParaRPr>
              <a:latin typeface="Quicksand"/>
              <a:ea typeface="Quicksand"/>
              <a:cs typeface="Quicksand"/>
              <a:sym typeface="Quicksand"/>
            </a:endParaRPr>
          </a:p>
        </p:txBody>
      </p:sp>
      <p:sp>
        <p:nvSpPr>
          <p:cNvPr id="1110" name="Google Shape;1110;p85"/>
          <p:cNvSpPr txBox="1"/>
          <p:nvPr>
            <p:ph idx="2" type="subTitle"/>
          </p:nvPr>
        </p:nvSpPr>
        <p:spPr>
          <a:xfrm>
            <a:off x="6414000" y="1913413"/>
            <a:ext cx="2677500" cy="1209000"/>
          </a:xfrm>
          <a:prstGeom prst="rect">
            <a:avLst/>
          </a:prstGeom>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Also included:</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Char char="●"/>
            </a:pPr>
            <a:r>
              <a:rPr b="1" lang="en">
                <a:latin typeface="Quicksand"/>
                <a:ea typeface="Quicksand"/>
                <a:cs typeface="Quicksand"/>
                <a:sym typeface="Quicksand"/>
              </a:rPr>
              <a:t>Latino Ancestry</a:t>
            </a:r>
            <a:endParaRPr b="1">
              <a:latin typeface="Quicksand"/>
              <a:ea typeface="Quicksand"/>
              <a:cs typeface="Quicksand"/>
              <a:sym typeface="Quicksand"/>
            </a:endParaRPr>
          </a:p>
          <a:p>
            <a:pPr indent="-317500" lvl="0" marL="457200" rtl="0" algn="l">
              <a:spcBef>
                <a:spcPts val="0"/>
              </a:spcBef>
              <a:spcAft>
                <a:spcPts val="0"/>
              </a:spcAft>
              <a:buSzPts val="1400"/>
              <a:buFont typeface="Quicksand"/>
              <a:buChar char="●"/>
            </a:pPr>
            <a:r>
              <a:rPr b="1" lang="en">
                <a:latin typeface="Quicksand"/>
                <a:ea typeface="Quicksand"/>
                <a:cs typeface="Quicksand"/>
                <a:sym typeface="Quicksand"/>
              </a:rPr>
              <a:t>Asian Ancestry</a:t>
            </a:r>
            <a:endParaRPr b="1">
              <a:latin typeface="Quicksand"/>
              <a:ea typeface="Quicksand"/>
              <a:cs typeface="Quicksand"/>
              <a:sym typeface="Quicksand"/>
            </a:endParaRPr>
          </a:p>
          <a:p>
            <a:pPr indent="0" lvl="0" marL="0" rtl="0" algn="l">
              <a:spcBef>
                <a:spcPts val="1200"/>
              </a:spcBef>
              <a:spcAft>
                <a:spcPts val="1200"/>
              </a:spcAft>
              <a:buNone/>
            </a:pPr>
            <a:r>
              <a:t/>
            </a:r>
            <a:endParaRPr>
              <a:latin typeface="Quicksand"/>
              <a:ea typeface="Quicksand"/>
              <a:cs typeface="Quicksand"/>
              <a:sym typeface="Quicksan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86"/>
          <p:cNvSpPr txBox="1"/>
          <p:nvPr>
            <p:ph type="title"/>
          </p:nvPr>
        </p:nvSpPr>
        <p:spPr>
          <a:xfrm>
            <a:off x="0" y="152538"/>
            <a:ext cx="833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SOGI</a:t>
            </a:r>
            <a:r>
              <a:rPr lang="en" sz="3100"/>
              <a:t> Questions</a:t>
            </a:r>
            <a:endParaRPr sz="3100"/>
          </a:p>
        </p:txBody>
      </p:sp>
      <p:sp>
        <p:nvSpPr>
          <p:cNvPr id="1116" name="Google Shape;1116;p86"/>
          <p:cNvSpPr/>
          <p:nvPr/>
        </p:nvSpPr>
        <p:spPr>
          <a:xfrm rot="218298">
            <a:off x="7433920" y="123861"/>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86"/>
          <p:cNvSpPr txBox="1"/>
          <p:nvPr/>
        </p:nvSpPr>
        <p:spPr>
          <a:xfrm>
            <a:off x="7519912" y="242836"/>
            <a:ext cx="1464000" cy="39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2017 - HS</a:t>
            </a:r>
            <a:endParaRPr b="1" sz="2000">
              <a:solidFill>
                <a:srgbClr val="FFFFFF"/>
              </a:solidFill>
              <a:latin typeface="Quicksand"/>
              <a:ea typeface="Quicksand"/>
              <a:cs typeface="Quicksand"/>
              <a:sym typeface="Quicksand"/>
            </a:endParaRPr>
          </a:p>
        </p:txBody>
      </p:sp>
      <p:sp>
        <p:nvSpPr>
          <p:cNvPr id="1118" name="Google Shape;1118;p86"/>
          <p:cNvSpPr txBox="1"/>
          <p:nvPr>
            <p:ph idx="2" type="subTitle"/>
          </p:nvPr>
        </p:nvSpPr>
        <p:spPr>
          <a:xfrm>
            <a:off x="3081100" y="1174100"/>
            <a:ext cx="2814600" cy="2962500"/>
          </a:xfrm>
          <a:prstGeom prst="rect">
            <a:avLst/>
          </a:prstGeom>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 people describe themselves as transgender when their sex at birth does not match the way they think or feel about their gender. Are you transgender?</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No, I am not transgender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Yes, I am transgender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I am not sure if I am transgender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I do not know what this question is asking</a:t>
            </a:r>
            <a:endParaRPr b="1">
              <a:latin typeface="Quicksand"/>
              <a:ea typeface="Quicksand"/>
              <a:cs typeface="Quicksand"/>
              <a:sym typeface="Quicksand"/>
            </a:endParaRPr>
          </a:p>
        </p:txBody>
      </p:sp>
      <p:sp>
        <p:nvSpPr>
          <p:cNvPr id="1119" name="Google Shape;1119;p86"/>
          <p:cNvSpPr txBox="1"/>
          <p:nvPr>
            <p:ph idx="2" type="subTitle"/>
          </p:nvPr>
        </p:nvSpPr>
        <p:spPr>
          <a:xfrm>
            <a:off x="250450" y="1174100"/>
            <a:ext cx="2581200" cy="1209000"/>
          </a:xfrm>
          <a:prstGeom prst="rect">
            <a:avLst/>
          </a:prstGeom>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What is your sex</a:t>
            </a:r>
            <a:r>
              <a:rPr b="1" lang="en">
                <a:latin typeface="Quicksand"/>
                <a:ea typeface="Quicksand"/>
                <a:cs typeface="Quicksand"/>
                <a:sym typeface="Quicksand"/>
              </a:rPr>
              <a:t>? </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Male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Female</a:t>
            </a:r>
            <a:endParaRPr>
              <a:latin typeface="Quicksand"/>
              <a:ea typeface="Quicksand"/>
              <a:cs typeface="Quicksand"/>
              <a:sym typeface="Quicksand"/>
            </a:endParaRPr>
          </a:p>
          <a:p>
            <a:pPr indent="0" lvl="0" marL="0" rtl="0" algn="l">
              <a:spcBef>
                <a:spcPts val="1200"/>
              </a:spcBef>
              <a:spcAft>
                <a:spcPts val="1200"/>
              </a:spcAft>
              <a:buNone/>
            </a:pPr>
            <a:r>
              <a:t/>
            </a:r>
            <a:endParaRPr>
              <a:latin typeface="Quicksand"/>
              <a:ea typeface="Quicksand"/>
              <a:cs typeface="Quicksand"/>
              <a:sym typeface="Quicksand"/>
            </a:endParaRPr>
          </a:p>
        </p:txBody>
      </p:sp>
      <p:sp>
        <p:nvSpPr>
          <p:cNvPr id="1120" name="Google Shape;1120;p86"/>
          <p:cNvSpPr txBox="1"/>
          <p:nvPr>
            <p:ph idx="2" type="subTitle"/>
          </p:nvPr>
        </p:nvSpPr>
        <p:spPr>
          <a:xfrm>
            <a:off x="250450" y="2745925"/>
            <a:ext cx="2581200" cy="1451400"/>
          </a:xfrm>
          <a:prstGeom prst="rect">
            <a:avLst/>
          </a:prstGeom>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200"/>
              </a:spcBef>
              <a:spcAft>
                <a:spcPts val="0"/>
              </a:spcAft>
              <a:buNone/>
            </a:pPr>
            <a:r>
              <a:t/>
            </a:r>
            <a:endParaRPr b="1">
              <a:latin typeface="Quicksand"/>
              <a:ea typeface="Quicksand"/>
              <a:cs typeface="Quicksand"/>
              <a:sym typeface="Quicksand"/>
            </a:endParaRPr>
          </a:p>
          <a:p>
            <a:pPr indent="0" lvl="0" marL="0" rtl="0" algn="l">
              <a:spcBef>
                <a:spcPts val="1200"/>
              </a:spcBef>
              <a:spcAft>
                <a:spcPts val="0"/>
              </a:spcAft>
              <a:buNone/>
            </a:pPr>
            <a:r>
              <a:rPr b="1" lang="en">
                <a:latin typeface="Quicksand"/>
                <a:ea typeface="Quicksand"/>
                <a:cs typeface="Quicksand"/>
                <a:sym typeface="Quicksand"/>
              </a:rPr>
              <a:t>What sex is on your birth certificate? </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Male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Female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Not sure</a:t>
            </a:r>
            <a:endParaRPr>
              <a:latin typeface="Quicksand"/>
              <a:ea typeface="Quicksand"/>
              <a:cs typeface="Quicksand"/>
              <a:sym typeface="Quicksand"/>
            </a:endParaRPr>
          </a:p>
          <a:p>
            <a:pPr indent="0" lvl="0" marL="0" rtl="0" algn="l">
              <a:spcBef>
                <a:spcPts val="1200"/>
              </a:spcBef>
              <a:spcAft>
                <a:spcPts val="1200"/>
              </a:spcAft>
              <a:buNone/>
            </a:pPr>
            <a:r>
              <a:t/>
            </a:r>
            <a:endParaRPr>
              <a:latin typeface="Quicksand"/>
              <a:ea typeface="Quicksand"/>
              <a:cs typeface="Quicksand"/>
              <a:sym typeface="Quicksand"/>
            </a:endParaRPr>
          </a:p>
        </p:txBody>
      </p:sp>
      <p:sp>
        <p:nvSpPr>
          <p:cNvPr id="1121" name="Google Shape;1121;p86"/>
          <p:cNvSpPr txBox="1"/>
          <p:nvPr>
            <p:ph idx="2" type="subTitle"/>
          </p:nvPr>
        </p:nvSpPr>
        <p:spPr>
          <a:xfrm>
            <a:off x="6145150" y="1181100"/>
            <a:ext cx="2814600" cy="2781300"/>
          </a:xfrm>
          <a:prstGeom prst="rect">
            <a:avLst/>
          </a:prstGeom>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Which of the following best describes you?</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Heterosexual (straight)</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Gay or lesbian</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Bisexual</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Not sure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I do not describe myself in any of these ways</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I do not know what these answer options mean</a:t>
            </a:r>
            <a:endParaRPr>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51"/>
          <p:cNvPicPr preferRelativeResize="0"/>
          <p:nvPr/>
        </p:nvPicPr>
        <p:blipFill>
          <a:blip r:embed="rId3">
            <a:alphaModFix/>
          </a:blip>
          <a:stretch>
            <a:fillRect/>
          </a:stretch>
        </p:blipFill>
        <p:spPr>
          <a:xfrm>
            <a:off x="1936075" y="1633406"/>
            <a:ext cx="5271840" cy="2345925"/>
          </a:xfrm>
          <a:prstGeom prst="rect">
            <a:avLst/>
          </a:prstGeom>
          <a:noFill/>
          <a:ln>
            <a:noFill/>
          </a:ln>
        </p:spPr>
      </p:pic>
      <p:sp>
        <p:nvSpPr>
          <p:cNvPr id="583" name="Google Shape;583;p51"/>
          <p:cNvSpPr txBox="1"/>
          <p:nvPr/>
        </p:nvSpPr>
        <p:spPr>
          <a:xfrm>
            <a:off x="2326350" y="4794600"/>
            <a:ext cx="4491300" cy="3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rPr>
              <a:t>https://commons.wikimedia.org/wiki/File:United_States_one_dollar_bill,_reverse.jpg</a:t>
            </a:r>
            <a:endParaRPr>
              <a:solidFill>
                <a:schemeClr val="dk2"/>
              </a:solidFill>
            </a:endParaRPr>
          </a:p>
        </p:txBody>
      </p:sp>
      <p:sp>
        <p:nvSpPr>
          <p:cNvPr id="584" name="Google Shape;584;p51"/>
          <p:cNvSpPr txBox="1"/>
          <p:nvPr/>
        </p:nvSpPr>
        <p:spPr>
          <a:xfrm>
            <a:off x="713250" y="549450"/>
            <a:ext cx="77175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8A0B"/>
                </a:solidFill>
                <a:latin typeface="Chewy"/>
                <a:ea typeface="Chewy"/>
                <a:cs typeface="Chewy"/>
                <a:sym typeface="Chewy"/>
              </a:rPr>
              <a:t>Demographic data measures social constructs </a:t>
            </a:r>
            <a:endParaRPr sz="3100">
              <a:solidFill>
                <a:srgbClr val="FF8A0B"/>
              </a:solidFill>
              <a:latin typeface="Chewy"/>
              <a:ea typeface="Chewy"/>
              <a:cs typeface="Chewy"/>
              <a:sym typeface="Chewy"/>
            </a:endParaRPr>
          </a:p>
        </p:txBody>
      </p:sp>
      <p:sp>
        <p:nvSpPr>
          <p:cNvPr id="585" name="Google Shape;585;p5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87"/>
          <p:cNvSpPr txBox="1"/>
          <p:nvPr>
            <p:ph type="title"/>
          </p:nvPr>
        </p:nvSpPr>
        <p:spPr>
          <a:xfrm>
            <a:off x="0" y="152538"/>
            <a:ext cx="833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SOGI Questions</a:t>
            </a:r>
            <a:endParaRPr sz="3100"/>
          </a:p>
        </p:txBody>
      </p:sp>
      <p:sp>
        <p:nvSpPr>
          <p:cNvPr id="1127" name="Google Shape;1127;p87"/>
          <p:cNvSpPr/>
          <p:nvPr/>
        </p:nvSpPr>
        <p:spPr>
          <a:xfrm rot="218298">
            <a:off x="7433920" y="123861"/>
            <a:ext cx="1635974" cy="63007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87"/>
          <p:cNvSpPr txBox="1"/>
          <p:nvPr/>
        </p:nvSpPr>
        <p:spPr>
          <a:xfrm>
            <a:off x="7519912" y="242836"/>
            <a:ext cx="1464000" cy="39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2018 - MS</a:t>
            </a:r>
            <a:endParaRPr b="1" sz="2000">
              <a:solidFill>
                <a:srgbClr val="FFFFFF"/>
              </a:solidFill>
              <a:latin typeface="Quicksand"/>
              <a:ea typeface="Quicksand"/>
              <a:cs typeface="Quicksand"/>
              <a:sym typeface="Quicksand"/>
            </a:endParaRPr>
          </a:p>
        </p:txBody>
      </p:sp>
      <p:sp>
        <p:nvSpPr>
          <p:cNvPr id="1129" name="Google Shape;1129;p87"/>
          <p:cNvSpPr txBox="1"/>
          <p:nvPr>
            <p:ph idx="2" type="subTitle"/>
          </p:nvPr>
        </p:nvSpPr>
        <p:spPr>
          <a:xfrm>
            <a:off x="3165850" y="1709150"/>
            <a:ext cx="2280600" cy="2016300"/>
          </a:xfrm>
          <a:prstGeom prst="rect">
            <a:avLst/>
          </a:prstGeom>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Who are you sexually attracted to?</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Girls</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Boys</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Girls and boys</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Not sure</a:t>
            </a:r>
            <a:endParaRPr>
              <a:latin typeface="Quicksand"/>
              <a:ea typeface="Quicksand"/>
              <a:cs typeface="Quicksand"/>
              <a:sym typeface="Quicksand"/>
            </a:endParaRPr>
          </a:p>
        </p:txBody>
      </p:sp>
      <p:sp>
        <p:nvSpPr>
          <p:cNvPr id="1130" name="Google Shape;1130;p87"/>
          <p:cNvSpPr txBox="1"/>
          <p:nvPr>
            <p:ph idx="2" type="subTitle"/>
          </p:nvPr>
        </p:nvSpPr>
        <p:spPr>
          <a:xfrm>
            <a:off x="140700" y="2112800"/>
            <a:ext cx="2581200" cy="1209000"/>
          </a:xfrm>
          <a:prstGeom prst="rect">
            <a:avLst/>
          </a:prstGeom>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200"/>
              </a:spcBef>
              <a:spcAft>
                <a:spcPts val="0"/>
              </a:spcAft>
              <a:buNone/>
            </a:pPr>
            <a:r>
              <a:rPr b="1" lang="en">
                <a:latin typeface="Quicksand"/>
                <a:ea typeface="Quicksand"/>
                <a:cs typeface="Quicksand"/>
                <a:sym typeface="Quicksand"/>
              </a:rPr>
              <a:t>What is your sex? </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Male</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Female</a:t>
            </a:r>
            <a:endParaRPr>
              <a:latin typeface="Quicksand"/>
              <a:ea typeface="Quicksand"/>
              <a:cs typeface="Quicksand"/>
              <a:sym typeface="Quicksand"/>
            </a:endParaRPr>
          </a:p>
          <a:p>
            <a:pPr indent="0" lvl="0" marL="0" rtl="0" algn="l">
              <a:spcBef>
                <a:spcPts val="1200"/>
              </a:spcBef>
              <a:spcAft>
                <a:spcPts val="1200"/>
              </a:spcAft>
              <a:buNone/>
            </a:pPr>
            <a:r>
              <a:t/>
            </a:r>
            <a:endParaRPr>
              <a:latin typeface="Quicksand"/>
              <a:ea typeface="Quicksand"/>
              <a:cs typeface="Quicksand"/>
              <a:sym typeface="Quicksand"/>
            </a:endParaRPr>
          </a:p>
        </p:txBody>
      </p:sp>
      <p:sp>
        <p:nvSpPr>
          <p:cNvPr id="1131" name="Google Shape;1131;p87"/>
          <p:cNvSpPr txBox="1"/>
          <p:nvPr>
            <p:ph idx="2" type="subTitle"/>
          </p:nvPr>
        </p:nvSpPr>
        <p:spPr>
          <a:xfrm>
            <a:off x="5890400" y="1221300"/>
            <a:ext cx="2814600" cy="2700900"/>
          </a:xfrm>
          <a:prstGeom prst="rect">
            <a:avLst/>
          </a:prstGeom>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A transgender person is someone who does not feel the same inside as the sex they were born with. Are you transgender?</a:t>
            </a:r>
            <a:endParaRPr b="1">
              <a:latin typeface="Quicksand"/>
              <a:ea typeface="Quicksand"/>
              <a:cs typeface="Quicksand"/>
              <a:sym typeface="Quicksand"/>
            </a:endParaRPr>
          </a:p>
          <a:p>
            <a:pPr indent="-317500" lvl="0" marL="457200" rtl="0" algn="l">
              <a:spcBef>
                <a:spcPts val="1200"/>
              </a:spcBef>
              <a:spcAft>
                <a:spcPts val="0"/>
              </a:spcAft>
              <a:buSzPts val="1400"/>
              <a:buFont typeface="Quicksand"/>
              <a:buAutoNum type="alphaUcPeriod"/>
            </a:pPr>
            <a:r>
              <a:rPr lang="en">
                <a:latin typeface="Quicksand"/>
                <a:ea typeface="Quicksand"/>
                <a:cs typeface="Quicksand"/>
                <a:sym typeface="Quicksand"/>
              </a:rPr>
              <a:t>No, I am not transgender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Yes, I am transgender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I do not know if I am transgender</a:t>
            </a:r>
            <a:endParaRPr>
              <a:latin typeface="Quicksand"/>
              <a:ea typeface="Quicksand"/>
              <a:cs typeface="Quicksand"/>
              <a:sym typeface="Quicksand"/>
            </a:endParaRPr>
          </a:p>
          <a:p>
            <a:pPr indent="-317500" lvl="0" marL="457200" rtl="0" algn="l">
              <a:spcBef>
                <a:spcPts val="0"/>
              </a:spcBef>
              <a:spcAft>
                <a:spcPts val="0"/>
              </a:spcAft>
              <a:buSzPts val="1400"/>
              <a:buFont typeface="Quicksand"/>
              <a:buAutoNum type="alphaUcPeriod"/>
            </a:pPr>
            <a:r>
              <a:rPr lang="en">
                <a:latin typeface="Quicksand"/>
                <a:ea typeface="Quicksand"/>
                <a:cs typeface="Quicksand"/>
                <a:sym typeface="Quicksand"/>
              </a:rPr>
              <a:t>I do not know what this question is asking</a:t>
            </a:r>
            <a:endParaRPr>
              <a:latin typeface="Quicksand"/>
              <a:ea typeface="Quicksand"/>
              <a:cs typeface="Quicksand"/>
              <a:sym typeface="Quicksan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grpSp>
        <p:nvGrpSpPr>
          <p:cNvPr id="1136" name="Google Shape;1136;p88"/>
          <p:cNvGrpSpPr/>
          <p:nvPr/>
        </p:nvGrpSpPr>
        <p:grpSpPr>
          <a:xfrm>
            <a:off x="7238248" y="3048588"/>
            <a:ext cx="2745517" cy="2313094"/>
            <a:chOff x="4967875" y="3428450"/>
            <a:chExt cx="685625" cy="683700"/>
          </a:xfrm>
        </p:grpSpPr>
        <p:sp>
          <p:nvSpPr>
            <p:cNvPr id="1137" name="Google Shape;1137;p88"/>
            <p:cNvSpPr/>
            <p:nvPr/>
          </p:nvSpPr>
          <p:spPr>
            <a:xfrm>
              <a:off x="5073150" y="3533725"/>
              <a:ext cx="476025" cy="473150"/>
            </a:xfrm>
            <a:custGeom>
              <a:rect b="b" l="l" r="r" t="t"/>
              <a:pathLst>
                <a:path extrusionOk="0" h="18926" w="19041">
                  <a:moveTo>
                    <a:pt x="13205" y="568"/>
                  </a:moveTo>
                  <a:cubicBezTo>
                    <a:pt x="13237" y="1894"/>
                    <a:pt x="13750" y="3141"/>
                    <a:pt x="14676" y="4115"/>
                  </a:cubicBezTo>
                  <a:cubicBezTo>
                    <a:pt x="15666" y="5157"/>
                    <a:pt x="16989" y="5744"/>
                    <a:pt x="18416" y="5779"/>
                  </a:cubicBezTo>
                  <a:cubicBezTo>
                    <a:pt x="16455" y="7844"/>
                    <a:pt x="16455" y="11083"/>
                    <a:pt x="18416" y="13148"/>
                  </a:cubicBezTo>
                  <a:cubicBezTo>
                    <a:pt x="16989" y="13182"/>
                    <a:pt x="15666" y="13771"/>
                    <a:pt x="14676" y="14813"/>
                  </a:cubicBezTo>
                  <a:cubicBezTo>
                    <a:pt x="13750" y="15786"/>
                    <a:pt x="13237" y="17032"/>
                    <a:pt x="13205" y="18360"/>
                  </a:cubicBezTo>
                  <a:cubicBezTo>
                    <a:pt x="12172" y="17379"/>
                    <a:pt x="10847" y="16889"/>
                    <a:pt x="9521" y="16889"/>
                  </a:cubicBezTo>
                  <a:cubicBezTo>
                    <a:pt x="8195" y="16889"/>
                    <a:pt x="6869" y="17379"/>
                    <a:pt x="5836" y="18360"/>
                  </a:cubicBezTo>
                  <a:cubicBezTo>
                    <a:pt x="5804" y="17032"/>
                    <a:pt x="5291" y="15786"/>
                    <a:pt x="4366" y="14813"/>
                  </a:cubicBezTo>
                  <a:cubicBezTo>
                    <a:pt x="3376" y="13771"/>
                    <a:pt x="2052" y="13182"/>
                    <a:pt x="624" y="13148"/>
                  </a:cubicBezTo>
                  <a:cubicBezTo>
                    <a:pt x="1569" y="12154"/>
                    <a:pt x="2095" y="10835"/>
                    <a:pt x="2095" y="9464"/>
                  </a:cubicBezTo>
                  <a:cubicBezTo>
                    <a:pt x="2095" y="8092"/>
                    <a:pt x="1569" y="6774"/>
                    <a:pt x="624" y="5779"/>
                  </a:cubicBezTo>
                  <a:cubicBezTo>
                    <a:pt x="2052" y="5744"/>
                    <a:pt x="3376" y="5157"/>
                    <a:pt x="4366" y="4115"/>
                  </a:cubicBezTo>
                  <a:cubicBezTo>
                    <a:pt x="5291" y="3141"/>
                    <a:pt x="5804" y="1894"/>
                    <a:pt x="5836" y="568"/>
                  </a:cubicBezTo>
                  <a:cubicBezTo>
                    <a:pt x="6831" y="1512"/>
                    <a:pt x="8149" y="2039"/>
                    <a:pt x="9521" y="2039"/>
                  </a:cubicBezTo>
                  <a:cubicBezTo>
                    <a:pt x="10891" y="2039"/>
                    <a:pt x="12211" y="1512"/>
                    <a:pt x="13205" y="568"/>
                  </a:cubicBezTo>
                  <a:close/>
                  <a:moveTo>
                    <a:pt x="5669" y="0"/>
                  </a:moveTo>
                  <a:cubicBezTo>
                    <a:pt x="5583" y="0"/>
                    <a:pt x="5500" y="69"/>
                    <a:pt x="5507" y="172"/>
                  </a:cubicBezTo>
                  <a:cubicBezTo>
                    <a:pt x="5577" y="1563"/>
                    <a:pt x="5089" y="2883"/>
                    <a:pt x="4131" y="3892"/>
                  </a:cubicBezTo>
                  <a:cubicBezTo>
                    <a:pt x="3173" y="4900"/>
                    <a:pt x="1885" y="5457"/>
                    <a:pt x="493" y="5457"/>
                  </a:cubicBezTo>
                  <a:cubicBezTo>
                    <a:pt x="406" y="5457"/>
                    <a:pt x="317" y="5455"/>
                    <a:pt x="229" y="5450"/>
                  </a:cubicBezTo>
                  <a:cubicBezTo>
                    <a:pt x="225" y="5450"/>
                    <a:pt x="222" y="5450"/>
                    <a:pt x="218" y="5450"/>
                  </a:cubicBezTo>
                  <a:cubicBezTo>
                    <a:pt x="154" y="5450"/>
                    <a:pt x="95" y="5489"/>
                    <a:pt x="72" y="5550"/>
                  </a:cubicBezTo>
                  <a:cubicBezTo>
                    <a:pt x="45" y="5613"/>
                    <a:pt x="61" y="5686"/>
                    <a:pt x="113" y="5731"/>
                  </a:cubicBezTo>
                  <a:cubicBezTo>
                    <a:pt x="1169" y="6685"/>
                    <a:pt x="1771" y="8040"/>
                    <a:pt x="1771" y="9463"/>
                  </a:cubicBezTo>
                  <a:cubicBezTo>
                    <a:pt x="1771" y="10886"/>
                    <a:pt x="1169" y="12242"/>
                    <a:pt x="113" y="13195"/>
                  </a:cubicBezTo>
                  <a:cubicBezTo>
                    <a:pt x="0" y="13293"/>
                    <a:pt x="73" y="13477"/>
                    <a:pt x="218" y="13477"/>
                  </a:cubicBezTo>
                  <a:cubicBezTo>
                    <a:pt x="222" y="13477"/>
                    <a:pt x="226" y="13477"/>
                    <a:pt x="230" y="13476"/>
                  </a:cubicBezTo>
                  <a:cubicBezTo>
                    <a:pt x="321" y="13472"/>
                    <a:pt x="411" y="13469"/>
                    <a:pt x="501" y="13469"/>
                  </a:cubicBezTo>
                  <a:cubicBezTo>
                    <a:pt x="1889" y="13469"/>
                    <a:pt x="3174" y="14028"/>
                    <a:pt x="4131" y="15035"/>
                  </a:cubicBezTo>
                  <a:cubicBezTo>
                    <a:pt x="5090" y="16043"/>
                    <a:pt x="5578" y="17364"/>
                    <a:pt x="5507" y="18754"/>
                  </a:cubicBezTo>
                  <a:cubicBezTo>
                    <a:pt x="5501" y="18857"/>
                    <a:pt x="5584" y="18926"/>
                    <a:pt x="5670" y="18926"/>
                  </a:cubicBezTo>
                  <a:cubicBezTo>
                    <a:pt x="5713" y="18926"/>
                    <a:pt x="5756" y="18909"/>
                    <a:pt x="5789" y="18871"/>
                  </a:cubicBezTo>
                  <a:cubicBezTo>
                    <a:pt x="6742" y="17815"/>
                    <a:pt x="8098" y="17213"/>
                    <a:pt x="9521" y="17213"/>
                  </a:cubicBezTo>
                  <a:cubicBezTo>
                    <a:pt x="10943" y="17213"/>
                    <a:pt x="12298" y="17815"/>
                    <a:pt x="13252" y="18871"/>
                  </a:cubicBezTo>
                  <a:cubicBezTo>
                    <a:pt x="13283" y="18905"/>
                    <a:pt x="13327" y="18924"/>
                    <a:pt x="13373" y="18924"/>
                  </a:cubicBezTo>
                  <a:cubicBezTo>
                    <a:pt x="13394" y="18924"/>
                    <a:pt x="13415" y="18920"/>
                    <a:pt x="13434" y="18911"/>
                  </a:cubicBezTo>
                  <a:cubicBezTo>
                    <a:pt x="13497" y="18886"/>
                    <a:pt x="13537" y="18822"/>
                    <a:pt x="13533" y="18754"/>
                  </a:cubicBezTo>
                  <a:cubicBezTo>
                    <a:pt x="13463" y="17364"/>
                    <a:pt x="13952" y="16043"/>
                    <a:pt x="14910" y="15035"/>
                  </a:cubicBezTo>
                  <a:cubicBezTo>
                    <a:pt x="15866" y="14028"/>
                    <a:pt x="17152" y="13469"/>
                    <a:pt x="18541" y="13469"/>
                  </a:cubicBezTo>
                  <a:cubicBezTo>
                    <a:pt x="18630" y="13469"/>
                    <a:pt x="18721" y="13472"/>
                    <a:pt x="18811" y="13476"/>
                  </a:cubicBezTo>
                  <a:cubicBezTo>
                    <a:pt x="18813" y="13477"/>
                    <a:pt x="18815" y="13477"/>
                    <a:pt x="18817" y="13477"/>
                  </a:cubicBezTo>
                  <a:cubicBezTo>
                    <a:pt x="18883" y="13477"/>
                    <a:pt x="18943" y="13437"/>
                    <a:pt x="18969" y="13377"/>
                  </a:cubicBezTo>
                  <a:cubicBezTo>
                    <a:pt x="18995" y="13314"/>
                    <a:pt x="18979" y="13241"/>
                    <a:pt x="18928" y="13195"/>
                  </a:cubicBezTo>
                  <a:cubicBezTo>
                    <a:pt x="17872" y="12242"/>
                    <a:pt x="17269" y="10886"/>
                    <a:pt x="17269" y="9463"/>
                  </a:cubicBezTo>
                  <a:cubicBezTo>
                    <a:pt x="17269" y="8040"/>
                    <a:pt x="17872" y="6685"/>
                    <a:pt x="18928" y="5731"/>
                  </a:cubicBezTo>
                  <a:cubicBezTo>
                    <a:pt x="19040" y="5632"/>
                    <a:pt x="18969" y="5450"/>
                    <a:pt x="18823" y="5450"/>
                  </a:cubicBezTo>
                  <a:cubicBezTo>
                    <a:pt x="18819" y="5450"/>
                    <a:pt x="18815" y="5450"/>
                    <a:pt x="18811" y="5450"/>
                  </a:cubicBezTo>
                  <a:cubicBezTo>
                    <a:pt x="18722" y="5455"/>
                    <a:pt x="18633" y="5457"/>
                    <a:pt x="18544" y="5457"/>
                  </a:cubicBezTo>
                  <a:cubicBezTo>
                    <a:pt x="17154" y="5457"/>
                    <a:pt x="15867" y="4900"/>
                    <a:pt x="14909" y="3891"/>
                  </a:cubicBezTo>
                  <a:cubicBezTo>
                    <a:pt x="13950" y="2883"/>
                    <a:pt x="13462" y="1563"/>
                    <a:pt x="13533" y="172"/>
                  </a:cubicBezTo>
                  <a:cubicBezTo>
                    <a:pt x="13540" y="69"/>
                    <a:pt x="13457" y="0"/>
                    <a:pt x="13371" y="0"/>
                  </a:cubicBezTo>
                  <a:cubicBezTo>
                    <a:pt x="13329" y="0"/>
                    <a:pt x="13285" y="17"/>
                    <a:pt x="13252" y="55"/>
                  </a:cubicBezTo>
                  <a:cubicBezTo>
                    <a:pt x="12298" y="1112"/>
                    <a:pt x="10943" y="1714"/>
                    <a:pt x="9519" y="1714"/>
                  </a:cubicBezTo>
                  <a:cubicBezTo>
                    <a:pt x="8097" y="1714"/>
                    <a:pt x="6742" y="1112"/>
                    <a:pt x="5788" y="55"/>
                  </a:cubicBezTo>
                  <a:cubicBezTo>
                    <a:pt x="5754" y="17"/>
                    <a:pt x="5711" y="0"/>
                    <a:pt x="5669"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88"/>
            <p:cNvSpPr/>
            <p:nvPr/>
          </p:nvSpPr>
          <p:spPr>
            <a:xfrm>
              <a:off x="4967875" y="3428450"/>
              <a:ext cx="685425" cy="683700"/>
            </a:xfrm>
            <a:custGeom>
              <a:rect b="b" l="l" r="r" t="t"/>
              <a:pathLst>
                <a:path extrusionOk="0" h="27348" w="27417">
                  <a:moveTo>
                    <a:pt x="19156" y="579"/>
                  </a:moveTo>
                  <a:cubicBezTo>
                    <a:pt x="19160" y="2552"/>
                    <a:pt x="19903" y="4411"/>
                    <a:pt x="21273" y="5854"/>
                  </a:cubicBezTo>
                  <a:cubicBezTo>
                    <a:pt x="22737" y="7394"/>
                    <a:pt x="24709" y="8245"/>
                    <a:pt x="26827" y="8251"/>
                  </a:cubicBezTo>
                  <a:cubicBezTo>
                    <a:pt x="25396" y="9693"/>
                    <a:pt x="24593" y="11642"/>
                    <a:pt x="24593" y="13675"/>
                  </a:cubicBezTo>
                  <a:cubicBezTo>
                    <a:pt x="24593" y="15706"/>
                    <a:pt x="25396" y="17656"/>
                    <a:pt x="26827" y="19099"/>
                  </a:cubicBezTo>
                  <a:cubicBezTo>
                    <a:pt x="24709" y="19104"/>
                    <a:pt x="22737" y="19956"/>
                    <a:pt x="21273" y="21496"/>
                  </a:cubicBezTo>
                  <a:cubicBezTo>
                    <a:pt x="19902" y="22938"/>
                    <a:pt x="19160" y="24796"/>
                    <a:pt x="19156" y="26769"/>
                  </a:cubicBezTo>
                  <a:cubicBezTo>
                    <a:pt x="17714" y="25339"/>
                    <a:pt x="15764" y="24535"/>
                    <a:pt x="13732" y="24535"/>
                  </a:cubicBezTo>
                  <a:cubicBezTo>
                    <a:pt x="11700" y="24535"/>
                    <a:pt x="9751" y="25339"/>
                    <a:pt x="8309" y="26769"/>
                  </a:cubicBezTo>
                  <a:cubicBezTo>
                    <a:pt x="8304" y="24796"/>
                    <a:pt x="7561" y="22938"/>
                    <a:pt x="6190" y="21496"/>
                  </a:cubicBezTo>
                  <a:cubicBezTo>
                    <a:pt x="4726" y="19956"/>
                    <a:pt x="2754" y="19104"/>
                    <a:pt x="637" y="19099"/>
                  </a:cubicBezTo>
                  <a:cubicBezTo>
                    <a:pt x="2068" y="17656"/>
                    <a:pt x="2871" y="15706"/>
                    <a:pt x="2871" y="13675"/>
                  </a:cubicBezTo>
                  <a:cubicBezTo>
                    <a:pt x="2871" y="11642"/>
                    <a:pt x="2068" y="9693"/>
                    <a:pt x="637" y="8251"/>
                  </a:cubicBezTo>
                  <a:cubicBezTo>
                    <a:pt x="2754" y="8245"/>
                    <a:pt x="4726" y="7394"/>
                    <a:pt x="6190" y="5854"/>
                  </a:cubicBezTo>
                  <a:cubicBezTo>
                    <a:pt x="7561" y="4411"/>
                    <a:pt x="8304" y="2552"/>
                    <a:pt x="8309" y="579"/>
                  </a:cubicBezTo>
                  <a:cubicBezTo>
                    <a:pt x="9751" y="2011"/>
                    <a:pt x="11700" y="2813"/>
                    <a:pt x="13732" y="2813"/>
                  </a:cubicBezTo>
                  <a:cubicBezTo>
                    <a:pt x="15764" y="2813"/>
                    <a:pt x="17714" y="2011"/>
                    <a:pt x="19156" y="579"/>
                  </a:cubicBezTo>
                  <a:close/>
                  <a:moveTo>
                    <a:pt x="8136" y="1"/>
                  </a:moveTo>
                  <a:cubicBezTo>
                    <a:pt x="8050" y="1"/>
                    <a:pt x="7967" y="70"/>
                    <a:pt x="7973" y="173"/>
                  </a:cubicBezTo>
                  <a:cubicBezTo>
                    <a:pt x="8079" y="2212"/>
                    <a:pt x="7361" y="4151"/>
                    <a:pt x="5955" y="5630"/>
                  </a:cubicBezTo>
                  <a:cubicBezTo>
                    <a:pt x="4549" y="7109"/>
                    <a:pt x="2660" y="7927"/>
                    <a:pt x="621" y="7927"/>
                  </a:cubicBezTo>
                  <a:cubicBezTo>
                    <a:pt x="492" y="7927"/>
                    <a:pt x="361" y="7923"/>
                    <a:pt x="231" y="7917"/>
                  </a:cubicBezTo>
                  <a:cubicBezTo>
                    <a:pt x="227" y="7916"/>
                    <a:pt x="223" y="7916"/>
                    <a:pt x="220" y="7916"/>
                  </a:cubicBezTo>
                  <a:cubicBezTo>
                    <a:pt x="155" y="7916"/>
                    <a:pt x="96" y="7955"/>
                    <a:pt x="72" y="8016"/>
                  </a:cubicBezTo>
                  <a:cubicBezTo>
                    <a:pt x="45" y="8079"/>
                    <a:pt x="62" y="8152"/>
                    <a:pt x="113" y="8198"/>
                  </a:cubicBezTo>
                  <a:cubicBezTo>
                    <a:pt x="1662" y="9597"/>
                    <a:pt x="2547" y="11587"/>
                    <a:pt x="2547" y="13674"/>
                  </a:cubicBezTo>
                  <a:cubicBezTo>
                    <a:pt x="2547" y="15761"/>
                    <a:pt x="1662" y="17751"/>
                    <a:pt x="113" y="19150"/>
                  </a:cubicBezTo>
                  <a:cubicBezTo>
                    <a:pt x="0" y="19249"/>
                    <a:pt x="73" y="19432"/>
                    <a:pt x="220" y="19432"/>
                  </a:cubicBezTo>
                  <a:cubicBezTo>
                    <a:pt x="223" y="19432"/>
                    <a:pt x="227" y="19432"/>
                    <a:pt x="231" y="19432"/>
                  </a:cubicBezTo>
                  <a:cubicBezTo>
                    <a:pt x="359" y="19425"/>
                    <a:pt x="487" y="19421"/>
                    <a:pt x="615" y="19421"/>
                  </a:cubicBezTo>
                  <a:cubicBezTo>
                    <a:pt x="2652" y="19421"/>
                    <a:pt x="4550" y="20239"/>
                    <a:pt x="5956" y="21719"/>
                  </a:cubicBezTo>
                  <a:cubicBezTo>
                    <a:pt x="7362" y="23198"/>
                    <a:pt x="8079" y="25136"/>
                    <a:pt x="7975" y="27176"/>
                  </a:cubicBezTo>
                  <a:cubicBezTo>
                    <a:pt x="7968" y="27278"/>
                    <a:pt x="8051" y="27348"/>
                    <a:pt x="8137" y="27348"/>
                  </a:cubicBezTo>
                  <a:cubicBezTo>
                    <a:pt x="8179" y="27348"/>
                    <a:pt x="8222" y="27331"/>
                    <a:pt x="8256" y="27293"/>
                  </a:cubicBezTo>
                  <a:cubicBezTo>
                    <a:pt x="9655" y="25743"/>
                    <a:pt x="11644" y="24859"/>
                    <a:pt x="13732" y="24859"/>
                  </a:cubicBezTo>
                  <a:cubicBezTo>
                    <a:pt x="15819" y="24859"/>
                    <a:pt x="17809" y="25743"/>
                    <a:pt x="19208" y="27293"/>
                  </a:cubicBezTo>
                  <a:cubicBezTo>
                    <a:pt x="19238" y="27327"/>
                    <a:pt x="19283" y="27346"/>
                    <a:pt x="19328" y="27346"/>
                  </a:cubicBezTo>
                  <a:cubicBezTo>
                    <a:pt x="19348" y="27346"/>
                    <a:pt x="19369" y="27341"/>
                    <a:pt x="19388" y="27333"/>
                  </a:cubicBezTo>
                  <a:cubicBezTo>
                    <a:pt x="19451" y="27307"/>
                    <a:pt x="19491" y="27244"/>
                    <a:pt x="19488" y="27176"/>
                  </a:cubicBezTo>
                  <a:cubicBezTo>
                    <a:pt x="19383" y="25136"/>
                    <a:pt x="20100" y="23197"/>
                    <a:pt x="21506" y="21719"/>
                  </a:cubicBezTo>
                  <a:cubicBezTo>
                    <a:pt x="22911" y="20240"/>
                    <a:pt x="24798" y="19422"/>
                    <a:pt x="26835" y="19422"/>
                  </a:cubicBezTo>
                  <a:cubicBezTo>
                    <a:pt x="26967" y="19422"/>
                    <a:pt x="27100" y="19425"/>
                    <a:pt x="27233" y="19432"/>
                  </a:cubicBezTo>
                  <a:cubicBezTo>
                    <a:pt x="27235" y="19432"/>
                    <a:pt x="27237" y="19432"/>
                    <a:pt x="27238" y="19432"/>
                  </a:cubicBezTo>
                  <a:cubicBezTo>
                    <a:pt x="27304" y="19432"/>
                    <a:pt x="27365" y="19393"/>
                    <a:pt x="27391" y="19332"/>
                  </a:cubicBezTo>
                  <a:cubicBezTo>
                    <a:pt x="27417" y="19269"/>
                    <a:pt x="27400" y="19195"/>
                    <a:pt x="27349" y="19150"/>
                  </a:cubicBezTo>
                  <a:cubicBezTo>
                    <a:pt x="25800" y="17751"/>
                    <a:pt x="24915" y="15761"/>
                    <a:pt x="24915" y="13674"/>
                  </a:cubicBezTo>
                  <a:cubicBezTo>
                    <a:pt x="24915" y="11587"/>
                    <a:pt x="25800" y="9597"/>
                    <a:pt x="27349" y="8198"/>
                  </a:cubicBezTo>
                  <a:cubicBezTo>
                    <a:pt x="27400" y="8152"/>
                    <a:pt x="27417" y="8079"/>
                    <a:pt x="27391" y="8016"/>
                  </a:cubicBezTo>
                  <a:cubicBezTo>
                    <a:pt x="27366" y="7956"/>
                    <a:pt x="27306" y="7916"/>
                    <a:pt x="27241" y="7916"/>
                  </a:cubicBezTo>
                  <a:cubicBezTo>
                    <a:pt x="27238" y="7916"/>
                    <a:pt x="27236" y="7916"/>
                    <a:pt x="27233" y="7917"/>
                  </a:cubicBezTo>
                  <a:cubicBezTo>
                    <a:pt x="27102" y="7923"/>
                    <a:pt x="26972" y="7927"/>
                    <a:pt x="26842" y="7927"/>
                  </a:cubicBezTo>
                  <a:cubicBezTo>
                    <a:pt x="24803" y="7927"/>
                    <a:pt x="22914" y="7109"/>
                    <a:pt x="21507" y="5630"/>
                  </a:cubicBezTo>
                  <a:cubicBezTo>
                    <a:pt x="20101" y="4150"/>
                    <a:pt x="19384" y="2212"/>
                    <a:pt x="19489" y="173"/>
                  </a:cubicBezTo>
                  <a:cubicBezTo>
                    <a:pt x="19496" y="70"/>
                    <a:pt x="19412" y="1"/>
                    <a:pt x="19326" y="1"/>
                  </a:cubicBezTo>
                  <a:cubicBezTo>
                    <a:pt x="19284" y="1"/>
                    <a:pt x="19241" y="18"/>
                    <a:pt x="19208" y="55"/>
                  </a:cubicBezTo>
                  <a:cubicBezTo>
                    <a:pt x="17809" y="1605"/>
                    <a:pt x="15818" y="2490"/>
                    <a:pt x="13732" y="2490"/>
                  </a:cubicBezTo>
                  <a:cubicBezTo>
                    <a:pt x="11644" y="2490"/>
                    <a:pt x="9655" y="1605"/>
                    <a:pt x="8256" y="55"/>
                  </a:cubicBezTo>
                  <a:cubicBezTo>
                    <a:pt x="8222" y="18"/>
                    <a:pt x="8179" y="1"/>
                    <a:pt x="813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88"/>
            <p:cNvSpPr/>
            <p:nvPr/>
          </p:nvSpPr>
          <p:spPr>
            <a:xfrm>
              <a:off x="5168250" y="3628825"/>
              <a:ext cx="285800" cy="282950"/>
            </a:xfrm>
            <a:custGeom>
              <a:rect b="b" l="l" r="r" t="t"/>
              <a:pathLst>
                <a:path extrusionOk="0" h="11318" w="11432">
                  <a:moveTo>
                    <a:pt x="7834" y="547"/>
                  </a:moveTo>
                  <a:cubicBezTo>
                    <a:pt x="7884" y="1296"/>
                    <a:pt x="8196" y="2002"/>
                    <a:pt x="8715" y="2545"/>
                  </a:cubicBezTo>
                  <a:cubicBezTo>
                    <a:pt x="9279" y="3139"/>
                    <a:pt x="10023" y="3488"/>
                    <a:pt x="10829" y="3542"/>
                  </a:cubicBezTo>
                  <a:cubicBezTo>
                    <a:pt x="9774" y="4757"/>
                    <a:pt x="9774" y="6563"/>
                    <a:pt x="10829" y="7777"/>
                  </a:cubicBezTo>
                  <a:cubicBezTo>
                    <a:pt x="10023" y="7831"/>
                    <a:pt x="9279" y="8181"/>
                    <a:pt x="8715" y="8775"/>
                  </a:cubicBezTo>
                  <a:cubicBezTo>
                    <a:pt x="8196" y="9316"/>
                    <a:pt x="7884" y="10024"/>
                    <a:pt x="7834" y="10773"/>
                  </a:cubicBezTo>
                  <a:cubicBezTo>
                    <a:pt x="7227" y="10245"/>
                    <a:pt x="6472" y="9981"/>
                    <a:pt x="5717" y="9981"/>
                  </a:cubicBezTo>
                  <a:cubicBezTo>
                    <a:pt x="4962" y="9981"/>
                    <a:pt x="4207" y="10245"/>
                    <a:pt x="3600" y="10773"/>
                  </a:cubicBezTo>
                  <a:cubicBezTo>
                    <a:pt x="3549" y="10024"/>
                    <a:pt x="3238" y="9316"/>
                    <a:pt x="2719" y="8775"/>
                  </a:cubicBezTo>
                  <a:cubicBezTo>
                    <a:pt x="2154" y="8181"/>
                    <a:pt x="1410" y="7832"/>
                    <a:pt x="603" y="7777"/>
                  </a:cubicBezTo>
                  <a:cubicBezTo>
                    <a:pt x="1660" y="6563"/>
                    <a:pt x="1660" y="4757"/>
                    <a:pt x="603" y="3542"/>
                  </a:cubicBezTo>
                  <a:cubicBezTo>
                    <a:pt x="1410" y="3488"/>
                    <a:pt x="2154" y="3139"/>
                    <a:pt x="2719" y="2545"/>
                  </a:cubicBezTo>
                  <a:cubicBezTo>
                    <a:pt x="3238" y="2002"/>
                    <a:pt x="3549" y="1296"/>
                    <a:pt x="3598" y="547"/>
                  </a:cubicBezTo>
                  <a:cubicBezTo>
                    <a:pt x="4206" y="1075"/>
                    <a:pt x="4961" y="1339"/>
                    <a:pt x="5717" y="1339"/>
                  </a:cubicBezTo>
                  <a:cubicBezTo>
                    <a:pt x="6472" y="1339"/>
                    <a:pt x="7227" y="1075"/>
                    <a:pt x="7834" y="547"/>
                  </a:cubicBezTo>
                  <a:close/>
                  <a:moveTo>
                    <a:pt x="3440" y="0"/>
                  </a:moveTo>
                  <a:cubicBezTo>
                    <a:pt x="3354" y="0"/>
                    <a:pt x="3272" y="70"/>
                    <a:pt x="3279" y="172"/>
                  </a:cubicBezTo>
                  <a:cubicBezTo>
                    <a:pt x="3322" y="968"/>
                    <a:pt x="3035" y="1746"/>
                    <a:pt x="2483" y="2321"/>
                  </a:cubicBezTo>
                  <a:cubicBezTo>
                    <a:pt x="1930" y="2904"/>
                    <a:pt x="1185" y="3226"/>
                    <a:pt x="382" y="3226"/>
                  </a:cubicBezTo>
                  <a:cubicBezTo>
                    <a:pt x="331" y="3226"/>
                    <a:pt x="280" y="3224"/>
                    <a:pt x="229" y="3222"/>
                  </a:cubicBezTo>
                  <a:cubicBezTo>
                    <a:pt x="225" y="3222"/>
                    <a:pt x="222" y="3221"/>
                    <a:pt x="218" y="3221"/>
                  </a:cubicBezTo>
                  <a:cubicBezTo>
                    <a:pt x="154" y="3221"/>
                    <a:pt x="95" y="3260"/>
                    <a:pt x="72" y="3321"/>
                  </a:cubicBezTo>
                  <a:cubicBezTo>
                    <a:pt x="45" y="3385"/>
                    <a:pt x="62" y="3457"/>
                    <a:pt x="113" y="3503"/>
                  </a:cubicBezTo>
                  <a:cubicBezTo>
                    <a:pt x="722" y="4054"/>
                    <a:pt x="1071" y="4837"/>
                    <a:pt x="1071" y="5659"/>
                  </a:cubicBezTo>
                  <a:cubicBezTo>
                    <a:pt x="1071" y="6481"/>
                    <a:pt x="722" y="7265"/>
                    <a:pt x="113" y="7816"/>
                  </a:cubicBezTo>
                  <a:cubicBezTo>
                    <a:pt x="0" y="7914"/>
                    <a:pt x="73" y="8097"/>
                    <a:pt x="218" y="8097"/>
                  </a:cubicBezTo>
                  <a:cubicBezTo>
                    <a:pt x="222" y="8097"/>
                    <a:pt x="226" y="8097"/>
                    <a:pt x="230" y="8097"/>
                  </a:cubicBezTo>
                  <a:cubicBezTo>
                    <a:pt x="285" y="8094"/>
                    <a:pt x="339" y="8092"/>
                    <a:pt x="392" y="8092"/>
                  </a:cubicBezTo>
                  <a:cubicBezTo>
                    <a:pt x="1193" y="8092"/>
                    <a:pt x="1932" y="8417"/>
                    <a:pt x="2484" y="8998"/>
                  </a:cubicBezTo>
                  <a:cubicBezTo>
                    <a:pt x="3035" y="9573"/>
                    <a:pt x="3323" y="10351"/>
                    <a:pt x="3279" y="11146"/>
                  </a:cubicBezTo>
                  <a:cubicBezTo>
                    <a:pt x="3272" y="11248"/>
                    <a:pt x="3356" y="11318"/>
                    <a:pt x="3442" y="11318"/>
                  </a:cubicBezTo>
                  <a:cubicBezTo>
                    <a:pt x="3484" y="11318"/>
                    <a:pt x="3527" y="11301"/>
                    <a:pt x="3561" y="11263"/>
                  </a:cubicBezTo>
                  <a:cubicBezTo>
                    <a:pt x="4137" y="10624"/>
                    <a:pt x="4927" y="10305"/>
                    <a:pt x="5717" y="10305"/>
                  </a:cubicBezTo>
                  <a:cubicBezTo>
                    <a:pt x="6506" y="10305"/>
                    <a:pt x="7296" y="10624"/>
                    <a:pt x="7872" y="11263"/>
                  </a:cubicBezTo>
                  <a:cubicBezTo>
                    <a:pt x="7903" y="11297"/>
                    <a:pt x="7947" y="11316"/>
                    <a:pt x="7993" y="11316"/>
                  </a:cubicBezTo>
                  <a:cubicBezTo>
                    <a:pt x="8086" y="11315"/>
                    <a:pt x="8158" y="11238"/>
                    <a:pt x="8155" y="11146"/>
                  </a:cubicBezTo>
                  <a:cubicBezTo>
                    <a:pt x="8110" y="10351"/>
                    <a:pt x="8398" y="9573"/>
                    <a:pt x="8949" y="8998"/>
                  </a:cubicBezTo>
                  <a:cubicBezTo>
                    <a:pt x="9501" y="8416"/>
                    <a:pt x="10243" y="8092"/>
                    <a:pt x="11044" y="8092"/>
                  </a:cubicBezTo>
                  <a:cubicBezTo>
                    <a:pt x="11097" y="8092"/>
                    <a:pt x="11150" y="8094"/>
                    <a:pt x="11203" y="8097"/>
                  </a:cubicBezTo>
                  <a:cubicBezTo>
                    <a:pt x="11205" y="8097"/>
                    <a:pt x="11207" y="8097"/>
                    <a:pt x="11209" y="8097"/>
                  </a:cubicBezTo>
                  <a:cubicBezTo>
                    <a:pt x="11275" y="8097"/>
                    <a:pt x="11335" y="8057"/>
                    <a:pt x="11361" y="7997"/>
                  </a:cubicBezTo>
                  <a:cubicBezTo>
                    <a:pt x="11387" y="7934"/>
                    <a:pt x="11371" y="7861"/>
                    <a:pt x="11320" y="7816"/>
                  </a:cubicBezTo>
                  <a:cubicBezTo>
                    <a:pt x="10042" y="6662"/>
                    <a:pt x="10042" y="4657"/>
                    <a:pt x="11320" y="3503"/>
                  </a:cubicBezTo>
                  <a:cubicBezTo>
                    <a:pt x="11432" y="3404"/>
                    <a:pt x="11360" y="3221"/>
                    <a:pt x="11215" y="3221"/>
                  </a:cubicBezTo>
                  <a:cubicBezTo>
                    <a:pt x="11211" y="3221"/>
                    <a:pt x="11207" y="3222"/>
                    <a:pt x="11203" y="3222"/>
                  </a:cubicBezTo>
                  <a:cubicBezTo>
                    <a:pt x="11152" y="3224"/>
                    <a:pt x="11101" y="3226"/>
                    <a:pt x="11050" y="3226"/>
                  </a:cubicBezTo>
                  <a:cubicBezTo>
                    <a:pt x="10246" y="3226"/>
                    <a:pt x="9502" y="2904"/>
                    <a:pt x="8949" y="2321"/>
                  </a:cubicBezTo>
                  <a:cubicBezTo>
                    <a:pt x="8397" y="1746"/>
                    <a:pt x="8110" y="968"/>
                    <a:pt x="8154" y="172"/>
                  </a:cubicBezTo>
                  <a:cubicBezTo>
                    <a:pt x="8161" y="70"/>
                    <a:pt x="8078" y="0"/>
                    <a:pt x="7992" y="0"/>
                  </a:cubicBezTo>
                  <a:cubicBezTo>
                    <a:pt x="7949" y="0"/>
                    <a:pt x="7906" y="17"/>
                    <a:pt x="7872" y="55"/>
                  </a:cubicBezTo>
                  <a:cubicBezTo>
                    <a:pt x="7322" y="666"/>
                    <a:pt x="6538" y="1013"/>
                    <a:pt x="5715" y="1013"/>
                  </a:cubicBezTo>
                  <a:cubicBezTo>
                    <a:pt x="4894" y="1013"/>
                    <a:pt x="4110" y="666"/>
                    <a:pt x="3560" y="55"/>
                  </a:cubicBezTo>
                  <a:cubicBezTo>
                    <a:pt x="3526" y="17"/>
                    <a:pt x="3483" y="0"/>
                    <a:pt x="344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88"/>
            <p:cNvSpPr/>
            <p:nvPr/>
          </p:nvSpPr>
          <p:spPr>
            <a:xfrm>
              <a:off x="5245050" y="3705625"/>
              <a:ext cx="132225" cy="129375"/>
            </a:xfrm>
            <a:custGeom>
              <a:rect b="b" l="l" r="r" t="t"/>
              <a:pathLst>
                <a:path extrusionOk="0" h="5175" w="5289">
                  <a:moveTo>
                    <a:pt x="3507" y="502"/>
                  </a:moveTo>
                  <a:cubicBezTo>
                    <a:pt x="3621" y="1125"/>
                    <a:pt x="4108" y="1611"/>
                    <a:pt x="4730" y="1724"/>
                  </a:cubicBezTo>
                  <a:cubicBezTo>
                    <a:pt x="4369" y="2243"/>
                    <a:pt x="4369" y="2932"/>
                    <a:pt x="4730" y="3451"/>
                  </a:cubicBezTo>
                  <a:cubicBezTo>
                    <a:pt x="4108" y="3564"/>
                    <a:pt x="3621" y="4051"/>
                    <a:pt x="3507" y="4673"/>
                  </a:cubicBezTo>
                  <a:cubicBezTo>
                    <a:pt x="3247" y="4493"/>
                    <a:pt x="2946" y="4403"/>
                    <a:pt x="2644" y="4403"/>
                  </a:cubicBezTo>
                  <a:cubicBezTo>
                    <a:pt x="2342" y="4403"/>
                    <a:pt x="2041" y="4493"/>
                    <a:pt x="1781" y="4673"/>
                  </a:cubicBezTo>
                  <a:cubicBezTo>
                    <a:pt x="1668" y="4051"/>
                    <a:pt x="1180" y="3564"/>
                    <a:pt x="558" y="3451"/>
                  </a:cubicBezTo>
                  <a:cubicBezTo>
                    <a:pt x="919" y="2932"/>
                    <a:pt x="919" y="2243"/>
                    <a:pt x="558" y="1724"/>
                  </a:cubicBezTo>
                  <a:cubicBezTo>
                    <a:pt x="1180" y="1612"/>
                    <a:pt x="1668" y="1125"/>
                    <a:pt x="1781" y="502"/>
                  </a:cubicBezTo>
                  <a:cubicBezTo>
                    <a:pt x="2041" y="682"/>
                    <a:pt x="2342" y="772"/>
                    <a:pt x="2644" y="772"/>
                  </a:cubicBezTo>
                  <a:cubicBezTo>
                    <a:pt x="2946" y="772"/>
                    <a:pt x="3247" y="682"/>
                    <a:pt x="3507" y="502"/>
                  </a:cubicBezTo>
                  <a:close/>
                  <a:moveTo>
                    <a:pt x="3648" y="5172"/>
                  </a:moveTo>
                  <a:cubicBezTo>
                    <a:pt x="3648" y="5172"/>
                    <a:pt x="3648" y="5172"/>
                    <a:pt x="3648" y="5172"/>
                  </a:cubicBezTo>
                  <a:lnTo>
                    <a:pt x="3649" y="5172"/>
                  </a:lnTo>
                  <a:cubicBezTo>
                    <a:pt x="3649" y="5172"/>
                    <a:pt x="3648" y="5172"/>
                    <a:pt x="3648" y="5172"/>
                  </a:cubicBezTo>
                  <a:close/>
                  <a:moveTo>
                    <a:pt x="1641" y="0"/>
                  </a:moveTo>
                  <a:cubicBezTo>
                    <a:pt x="1555" y="0"/>
                    <a:pt x="1472" y="69"/>
                    <a:pt x="1479" y="172"/>
                  </a:cubicBezTo>
                  <a:cubicBezTo>
                    <a:pt x="1514" y="857"/>
                    <a:pt x="967" y="1424"/>
                    <a:pt x="290" y="1424"/>
                  </a:cubicBezTo>
                  <a:cubicBezTo>
                    <a:pt x="270" y="1424"/>
                    <a:pt x="249" y="1423"/>
                    <a:pt x="229" y="1422"/>
                  </a:cubicBezTo>
                  <a:cubicBezTo>
                    <a:pt x="225" y="1422"/>
                    <a:pt x="222" y="1422"/>
                    <a:pt x="218" y="1422"/>
                  </a:cubicBezTo>
                  <a:cubicBezTo>
                    <a:pt x="154" y="1422"/>
                    <a:pt x="95" y="1461"/>
                    <a:pt x="72" y="1522"/>
                  </a:cubicBezTo>
                  <a:cubicBezTo>
                    <a:pt x="45" y="1585"/>
                    <a:pt x="61" y="1658"/>
                    <a:pt x="113" y="1703"/>
                  </a:cubicBezTo>
                  <a:cubicBezTo>
                    <a:pt x="637" y="2177"/>
                    <a:pt x="637" y="2998"/>
                    <a:pt x="113" y="3471"/>
                  </a:cubicBezTo>
                  <a:cubicBezTo>
                    <a:pt x="0" y="3569"/>
                    <a:pt x="72" y="3753"/>
                    <a:pt x="218" y="3753"/>
                  </a:cubicBezTo>
                  <a:cubicBezTo>
                    <a:pt x="222" y="3753"/>
                    <a:pt x="226" y="3753"/>
                    <a:pt x="230" y="3752"/>
                  </a:cubicBezTo>
                  <a:cubicBezTo>
                    <a:pt x="251" y="3751"/>
                    <a:pt x="272" y="3751"/>
                    <a:pt x="293" y="3751"/>
                  </a:cubicBezTo>
                  <a:cubicBezTo>
                    <a:pt x="968" y="3751"/>
                    <a:pt x="1514" y="4318"/>
                    <a:pt x="1479" y="5002"/>
                  </a:cubicBezTo>
                  <a:cubicBezTo>
                    <a:pt x="1473" y="5105"/>
                    <a:pt x="1556" y="5174"/>
                    <a:pt x="1642" y="5174"/>
                  </a:cubicBezTo>
                  <a:cubicBezTo>
                    <a:pt x="1685" y="5174"/>
                    <a:pt x="1728" y="5157"/>
                    <a:pt x="1761" y="5120"/>
                  </a:cubicBezTo>
                  <a:cubicBezTo>
                    <a:pt x="1997" y="4858"/>
                    <a:pt x="2321" y="4727"/>
                    <a:pt x="2645" y="4727"/>
                  </a:cubicBezTo>
                  <a:cubicBezTo>
                    <a:pt x="2968" y="4727"/>
                    <a:pt x="3292" y="4858"/>
                    <a:pt x="3528" y="5120"/>
                  </a:cubicBezTo>
                  <a:cubicBezTo>
                    <a:pt x="3558" y="5153"/>
                    <a:pt x="3603" y="5172"/>
                    <a:pt x="3648" y="5172"/>
                  </a:cubicBezTo>
                  <a:lnTo>
                    <a:pt x="3648" y="5172"/>
                  </a:lnTo>
                  <a:cubicBezTo>
                    <a:pt x="3740" y="5172"/>
                    <a:pt x="3814" y="5094"/>
                    <a:pt x="3809" y="5002"/>
                  </a:cubicBezTo>
                  <a:cubicBezTo>
                    <a:pt x="3774" y="4318"/>
                    <a:pt x="4320" y="3751"/>
                    <a:pt x="4996" y="3751"/>
                  </a:cubicBezTo>
                  <a:cubicBezTo>
                    <a:pt x="5016" y="3751"/>
                    <a:pt x="5037" y="3751"/>
                    <a:pt x="5058" y="3752"/>
                  </a:cubicBezTo>
                  <a:cubicBezTo>
                    <a:pt x="5062" y="3753"/>
                    <a:pt x="5066" y="3753"/>
                    <a:pt x="5070" y="3753"/>
                  </a:cubicBezTo>
                  <a:cubicBezTo>
                    <a:pt x="5216" y="3753"/>
                    <a:pt x="5288" y="3569"/>
                    <a:pt x="5175" y="3471"/>
                  </a:cubicBezTo>
                  <a:cubicBezTo>
                    <a:pt x="4652" y="2998"/>
                    <a:pt x="4652" y="2177"/>
                    <a:pt x="5175" y="1703"/>
                  </a:cubicBezTo>
                  <a:cubicBezTo>
                    <a:pt x="5227" y="1658"/>
                    <a:pt x="5243" y="1585"/>
                    <a:pt x="5216" y="1522"/>
                  </a:cubicBezTo>
                  <a:cubicBezTo>
                    <a:pt x="5192" y="1461"/>
                    <a:pt x="5134" y="1422"/>
                    <a:pt x="5070" y="1422"/>
                  </a:cubicBezTo>
                  <a:cubicBezTo>
                    <a:pt x="5066" y="1422"/>
                    <a:pt x="5063" y="1422"/>
                    <a:pt x="5059" y="1422"/>
                  </a:cubicBezTo>
                  <a:cubicBezTo>
                    <a:pt x="5038" y="1423"/>
                    <a:pt x="5017" y="1424"/>
                    <a:pt x="4997" y="1424"/>
                  </a:cubicBezTo>
                  <a:cubicBezTo>
                    <a:pt x="4320" y="1424"/>
                    <a:pt x="3774" y="856"/>
                    <a:pt x="3809" y="172"/>
                  </a:cubicBezTo>
                  <a:cubicBezTo>
                    <a:pt x="3816" y="69"/>
                    <a:pt x="3733" y="0"/>
                    <a:pt x="3647" y="0"/>
                  </a:cubicBezTo>
                  <a:cubicBezTo>
                    <a:pt x="3605" y="0"/>
                    <a:pt x="3562" y="17"/>
                    <a:pt x="3528" y="55"/>
                  </a:cubicBezTo>
                  <a:cubicBezTo>
                    <a:pt x="3291" y="317"/>
                    <a:pt x="2968" y="448"/>
                    <a:pt x="2644" y="448"/>
                  </a:cubicBezTo>
                  <a:cubicBezTo>
                    <a:pt x="2320" y="448"/>
                    <a:pt x="1997" y="317"/>
                    <a:pt x="1760" y="55"/>
                  </a:cubicBezTo>
                  <a:cubicBezTo>
                    <a:pt x="1726" y="17"/>
                    <a:pt x="1683" y="0"/>
                    <a:pt x="1641"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88"/>
            <p:cNvSpPr/>
            <p:nvPr/>
          </p:nvSpPr>
          <p:spPr>
            <a:xfrm>
              <a:off x="5306300" y="3428525"/>
              <a:ext cx="347200" cy="345850"/>
            </a:xfrm>
            <a:custGeom>
              <a:rect b="b" l="l" r="r" t="t"/>
              <a:pathLst>
                <a:path extrusionOk="0" h="13834" w="13888">
                  <a:moveTo>
                    <a:pt x="5790" y="0"/>
                  </a:moveTo>
                  <a:cubicBezTo>
                    <a:pt x="5727" y="0"/>
                    <a:pt x="5667" y="38"/>
                    <a:pt x="5641" y="101"/>
                  </a:cubicBezTo>
                  <a:lnTo>
                    <a:pt x="45" y="13610"/>
                  </a:lnTo>
                  <a:cubicBezTo>
                    <a:pt x="0" y="13716"/>
                    <a:pt x="78" y="13834"/>
                    <a:pt x="193" y="13834"/>
                  </a:cubicBezTo>
                  <a:cubicBezTo>
                    <a:pt x="194" y="13834"/>
                    <a:pt x="194" y="13834"/>
                    <a:pt x="195" y="13834"/>
                  </a:cubicBezTo>
                  <a:cubicBezTo>
                    <a:pt x="216" y="13834"/>
                    <a:pt x="237" y="13829"/>
                    <a:pt x="257" y="13821"/>
                  </a:cubicBezTo>
                  <a:lnTo>
                    <a:pt x="13766" y="8225"/>
                  </a:lnTo>
                  <a:cubicBezTo>
                    <a:pt x="13848" y="8191"/>
                    <a:pt x="13888" y="8096"/>
                    <a:pt x="13854" y="8013"/>
                  </a:cubicBezTo>
                  <a:cubicBezTo>
                    <a:pt x="13828" y="7952"/>
                    <a:pt x="13768" y="7914"/>
                    <a:pt x="13705" y="7914"/>
                  </a:cubicBezTo>
                  <a:cubicBezTo>
                    <a:pt x="13684" y="7914"/>
                    <a:pt x="13662" y="7918"/>
                    <a:pt x="13642" y="7927"/>
                  </a:cubicBezTo>
                  <a:lnTo>
                    <a:pt x="493" y="13373"/>
                  </a:lnTo>
                  <a:lnTo>
                    <a:pt x="493" y="13373"/>
                  </a:lnTo>
                  <a:lnTo>
                    <a:pt x="5940" y="224"/>
                  </a:lnTo>
                  <a:cubicBezTo>
                    <a:pt x="5974" y="142"/>
                    <a:pt x="5935" y="47"/>
                    <a:pt x="5852" y="13"/>
                  </a:cubicBezTo>
                  <a:cubicBezTo>
                    <a:pt x="5832" y="4"/>
                    <a:pt x="5811" y="0"/>
                    <a:pt x="579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88"/>
            <p:cNvSpPr/>
            <p:nvPr/>
          </p:nvSpPr>
          <p:spPr>
            <a:xfrm>
              <a:off x="5306225" y="3766225"/>
              <a:ext cx="347275" cy="345875"/>
            </a:xfrm>
            <a:custGeom>
              <a:rect b="b" l="l" r="r" t="t"/>
              <a:pathLst>
                <a:path extrusionOk="0" h="13835" w="13891">
                  <a:moveTo>
                    <a:pt x="196" y="1"/>
                  </a:moveTo>
                  <a:cubicBezTo>
                    <a:pt x="88" y="1"/>
                    <a:pt x="1" y="114"/>
                    <a:pt x="49" y="226"/>
                  </a:cubicBezTo>
                  <a:lnTo>
                    <a:pt x="5644" y="13735"/>
                  </a:lnTo>
                  <a:cubicBezTo>
                    <a:pt x="5669" y="13796"/>
                    <a:pt x="5729" y="13835"/>
                    <a:pt x="5794" y="13835"/>
                  </a:cubicBezTo>
                  <a:cubicBezTo>
                    <a:pt x="5909" y="13835"/>
                    <a:pt x="5986" y="13718"/>
                    <a:pt x="5943" y="13611"/>
                  </a:cubicBezTo>
                  <a:lnTo>
                    <a:pt x="496" y="463"/>
                  </a:lnTo>
                  <a:lnTo>
                    <a:pt x="13646" y="5909"/>
                  </a:lnTo>
                  <a:cubicBezTo>
                    <a:pt x="13666" y="5918"/>
                    <a:pt x="13687" y="5922"/>
                    <a:pt x="13708" y="5922"/>
                  </a:cubicBezTo>
                  <a:cubicBezTo>
                    <a:pt x="13771" y="5922"/>
                    <a:pt x="13831" y="5884"/>
                    <a:pt x="13857" y="5821"/>
                  </a:cubicBezTo>
                  <a:cubicBezTo>
                    <a:pt x="13891" y="5739"/>
                    <a:pt x="13852" y="5644"/>
                    <a:pt x="13769" y="5610"/>
                  </a:cubicBezTo>
                  <a:lnTo>
                    <a:pt x="260" y="14"/>
                  </a:lnTo>
                  <a:cubicBezTo>
                    <a:pt x="238" y="5"/>
                    <a:pt x="217" y="1"/>
                    <a:pt x="19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88"/>
            <p:cNvSpPr/>
            <p:nvPr/>
          </p:nvSpPr>
          <p:spPr>
            <a:xfrm>
              <a:off x="4968825" y="3766250"/>
              <a:ext cx="347225" cy="345850"/>
            </a:xfrm>
            <a:custGeom>
              <a:rect b="b" l="l" r="r" t="t"/>
              <a:pathLst>
                <a:path extrusionOk="0" h="13834" w="13889">
                  <a:moveTo>
                    <a:pt x="13694" y="0"/>
                  </a:moveTo>
                  <a:cubicBezTo>
                    <a:pt x="13674" y="0"/>
                    <a:pt x="13653" y="4"/>
                    <a:pt x="13632" y="13"/>
                  </a:cubicBezTo>
                  <a:lnTo>
                    <a:pt x="122" y="5609"/>
                  </a:lnTo>
                  <a:cubicBezTo>
                    <a:pt x="39" y="5643"/>
                    <a:pt x="0" y="5738"/>
                    <a:pt x="34" y="5820"/>
                  </a:cubicBezTo>
                  <a:cubicBezTo>
                    <a:pt x="60" y="5883"/>
                    <a:pt x="120" y="5921"/>
                    <a:pt x="184" y="5921"/>
                  </a:cubicBezTo>
                  <a:cubicBezTo>
                    <a:pt x="204" y="5921"/>
                    <a:pt x="225" y="5917"/>
                    <a:pt x="245" y="5908"/>
                  </a:cubicBezTo>
                  <a:lnTo>
                    <a:pt x="13395" y="462"/>
                  </a:lnTo>
                  <a:lnTo>
                    <a:pt x="7948" y="13610"/>
                  </a:lnTo>
                  <a:cubicBezTo>
                    <a:pt x="7913" y="13693"/>
                    <a:pt x="7953" y="13788"/>
                    <a:pt x="8036" y="13821"/>
                  </a:cubicBezTo>
                  <a:cubicBezTo>
                    <a:pt x="8055" y="13830"/>
                    <a:pt x="8076" y="13834"/>
                    <a:pt x="8098" y="13834"/>
                  </a:cubicBezTo>
                  <a:cubicBezTo>
                    <a:pt x="8099" y="13834"/>
                    <a:pt x="8100" y="13834"/>
                    <a:pt x="8101" y="13834"/>
                  </a:cubicBezTo>
                  <a:cubicBezTo>
                    <a:pt x="8166" y="13834"/>
                    <a:pt x="8223" y="13794"/>
                    <a:pt x="8248" y="13734"/>
                  </a:cubicBezTo>
                  <a:lnTo>
                    <a:pt x="13842" y="225"/>
                  </a:lnTo>
                  <a:cubicBezTo>
                    <a:pt x="13889" y="113"/>
                    <a:pt x="13802" y="0"/>
                    <a:pt x="13694"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88"/>
            <p:cNvSpPr/>
            <p:nvPr/>
          </p:nvSpPr>
          <p:spPr>
            <a:xfrm>
              <a:off x="4968825" y="3428525"/>
              <a:ext cx="347175" cy="345850"/>
            </a:xfrm>
            <a:custGeom>
              <a:rect b="b" l="l" r="r" t="t"/>
              <a:pathLst>
                <a:path extrusionOk="0" h="13834" w="13887">
                  <a:moveTo>
                    <a:pt x="8098" y="0"/>
                  </a:moveTo>
                  <a:cubicBezTo>
                    <a:pt x="8077" y="0"/>
                    <a:pt x="8056" y="4"/>
                    <a:pt x="8036" y="13"/>
                  </a:cubicBezTo>
                  <a:cubicBezTo>
                    <a:pt x="7953" y="47"/>
                    <a:pt x="7914" y="142"/>
                    <a:pt x="7948" y="224"/>
                  </a:cubicBezTo>
                  <a:lnTo>
                    <a:pt x="13395" y="13373"/>
                  </a:lnTo>
                  <a:lnTo>
                    <a:pt x="13395" y="13373"/>
                  </a:lnTo>
                  <a:lnTo>
                    <a:pt x="246" y="7927"/>
                  </a:lnTo>
                  <a:cubicBezTo>
                    <a:pt x="226" y="7918"/>
                    <a:pt x="205" y="7914"/>
                    <a:pt x="184" y="7914"/>
                  </a:cubicBezTo>
                  <a:cubicBezTo>
                    <a:pt x="120" y="7914"/>
                    <a:pt x="60" y="7952"/>
                    <a:pt x="34" y="8014"/>
                  </a:cubicBezTo>
                  <a:cubicBezTo>
                    <a:pt x="0" y="8096"/>
                    <a:pt x="39" y="8191"/>
                    <a:pt x="122" y="8225"/>
                  </a:cubicBezTo>
                  <a:lnTo>
                    <a:pt x="13632" y="13821"/>
                  </a:lnTo>
                  <a:cubicBezTo>
                    <a:pt x="13651" y="13829"/>
                    <a:pt x="13673" y="13834"/>
                    <a:pt x="13694" y="13834"/>
                  </a:cubicBezTo>
                  <a:cubicBezTo>
                    <a:pt x="13808" y="13834"/>
                    <a:pt x="13887" y="13716"/>
                    <a:pt x="13844" y="13610"/>
                  </a:cubicBezTo>
                  <a:lnTo>
                    <a:pt x="8247" y="101"/>
                  </a:lnTo>
                  <a:cubicBezTo>
                    <a:pt x="8221" y="38"/>
                    <a:pt x="8161" y="0"/>
                    <a:pt x="8098"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5" name="Google Shape;1145;p88"/>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88"/>
          <p:cNvSpPr txBox="1"/>
          <p:nvPr>
            <p:ph type="title"/>
          </p:nvPr>
        </p:nvSpPr>
        <p:spPr>
          <a:xfrm>
            <a:off x="713250" y="365750"/>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Lessons Learned</a:t>
            </a:r>
            <a:endParaRPr sz="3100"/>
          </a:p>
        </p:txBody>
      </p:sp>
      <p:sp>
        <p:nvSpPr>
          <p:cNvPr id="1147" name="Google Shape;1147;p88"/>
          <p:cNvSpPr txBox="1"/>
          <p:nvPr/>
        </p:nvSpPr>
        <p:spPr>
          <a:xfrm>
            <a:off x="705300" y="1495925"/>
            <a:ext cx="6892800" cy="2589600"/>
          </a:xfrm>
          <a:prstGeom prst="rect">
            <a:avLst/>
          </a:prstGeom>
          <a:noFill/>
          <a:ln>
            <a:noFill/>
          </a:ln>
        </p:spPr>
        <p:txBody>
          <a:bodyPr anchorCtr="0" anchor="ctr" bIns="91425" lIns="91425" spcFirstLastPara="1" rIns="91425" wrap="square" tIns="91425">
            <a:noAutofit/>
          </a:bodyPr>
          <a:lstStyle/>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More flexibility with CHS and KIDS vs YRBS (CDC)</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Leadership Buy-In</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Space limitations </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Community-informed process</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Agency-wide collaboration</a:t>
            </a:r>
            <a:endParaRPr sz="2000">
              <a:solidFill>
                <a:schemeClr val="dk2"/>
              </a:solidFill>
              <a:latin typeface="Quicksand"/>
              <a:ea typeface="Quicksand"/>
              <a:cs typeface="Quicksand"/>
              <a:sym typeface="Quicksand"/>
            </a:endParaRPr>
          </a:p>
        </p:txBody>
      </p:sp>
      <p:sp>
        <p:nvSpPr>
          <p:cNvPr id="1148" name="Google Shape;1148;p88"/>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149" name="Google Shape;1149;p88"/>
          <p:cNvSpPr/>
          <p:nvPr/>
        </p:nvSpPr>
        <p:spPr>
          <a:xfrm rot="-524675">
            <a:off x="8133736" y="3985901"/>
            <a:ext cx="144072" cy="185315"/>
          </a:xfrm>
          <a:custGeom>
            <a:rect b="b" l="l" r="r" t="t"/>
            <a:pathLst>
              <a:path extrusionOk="0" h="5342" w="4186">
                <a:moveTo>
                  <a:pt x="1" y="1"/>
                </a:moveTo>
                <a:lnTo>
                  <a:pt x="1" y="146"/>
                </a:lnTo>
                <a:lnTo>
                  <a:pt x="1116" y="2099"/>
                </a:lnTo>
                <a:lnTo>
                  <a:pt x="2232" y="3494"/>
                </a:lnTo>
                <a:lnTo>
                  <a:pt x="3214" y="4610"/>
                </a:lnTo>
                <a:lnTo>
                  <a:pt x="3348" y="4889"/>
                </a:lnTo>
                <a:cubicBezTo>
                  <a:pt x="3466" y="5115"/>
                  <a:pt x="3672" y="5341"/>
                  <a:pt x="3817" y="5341"/>
                </a:cubicBezTo>
                <a:cubicBezTo>
                  <a:pt x="3851" y="5341"/>
                  <a:pt x="3881" y="5329"/>
                  <a:pt x="3906" y="5301"/>
                </a:cubicBezTo>
                <a:cubicBezTo>
                  <a:pt x="4185" y="5168"/>
                  <a:pt x="4185" y="5022"/>
                  <a:pt x="3906" y="4743"/>
                </a:cubicBezTo>
                <a:lnTo>
                  <a:pt x="3627" y="4331"/>
                </a:lnTo>
                <a:lnTo>
                  <a:pt x="3069" y="2936"/>
                </a:lnTo>
                <a:lnTo>
                  <a:pt x="1820" y="1541"/>
                </a:lnTo>
                <a:lnTo>
                  <a:pt x="983" y="146"/>
                </a:lnTo>
                <a:cubicBezTo>
                  <a:pt x="704" y="146"/>
                  <a:pt x="280" y="146"/>
                  <a:pt x="1" y="1"/>
                </a:cubicBezTo>
                <a:close/>
              </a:path>
            </a:pathLst>
          </a:custGeom>
          <a:solidFill>
            <a:srgbClr val="0C06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88"/>
          <p:cNvSpPr/>
          <p:nvPr/>
        </p:nvSpPr>
        <p:spPr>
          <a:xfrm rot="-524675">
            <a:off x="8094448" y="3967836"/>
            <a:ext cx="167889" cy="527637"/>
          </a:xfrm>
          <a:custGeom>
            <a:rect b="b" l="l" r="r" t="t"/>
            <a:pathLst>
              <a:path extrusionOk="0" h="15210" w="4878">
                <a:moveTo>
                  <a:pt x="1" y="1"/>
                </a:moveTo>
                <a:lnTo>
                  <a:pt x="693" y="4320"/>
                </a:lnTo>
                <a:lnTo>
                  <a:pt x="2367" y="6975"/>
                </a:lnTo>
                <a:lnTo>
                  <a:pt x="2367" y="12834"/>
                </a:lnTo>
                <a:lnTo>
                  <a:pt x="3628" y="14787"/>
                </a:lnTo>
                <a:cubicBezTo>
                  <a:pt x="3808" y="15055"/>
                  <a:pt x="3989" y="15210"/>
                  <a:pt x="4207" y="15210"/>
                </a:cubicBezTo>
                <a:cubicBezTo>
                  <a:pt x="4325" y="15210"/>
                  <a:pt x="4453" y="15164"/>
                  <a:pt x="4598" y="15066"/>
                </a:cubicBezTo>
                <a:cubicBezTo>
                  <a:pt x="4877" y="14921"/>
                  <a:pt x="4877" y="14508"/>
                  <a:pt x="4743" y="14084"/>
                </a:cubicBezTo>
                <a:lnTo>
                  <a:pt x="3628" y="12555"/>
                </a:lnTo>
                <a:lnTo>
                  <a:pt x="3907" y="6551"/>
                </a:lnTo>
                <a:lnTo>
                  <a:pt x="2088" y="3762"/>
                </a:lnTo>
                <a:lnTo>
                  <a:pt x="1675" y="693"/>
                </a:lnTo>
                <a:cubicBezTo>
                  <a:pt x="1117" y="559"/>
                  <a:pt x="559" y="414"/>
                  <a:pt x="1" y="1"/>
                </a:cubicBezTo>
                <a:close/>
              </a:path>
            </a:pathLst>
          </a:custGeom>
          <a:solidFill>
            <a:srgbClr val="0C06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88"/>
          <p:cNvSpPr/>
          <p:nvPr/>
        </p:nvSpPr>
        <p:spPr>
          <a:xfrm rot="-524675">
            <a:off x="7840536" y="3947036"/>
            <a:ext cx="235072" cy="420098"/>
          </a:xfrm>
          <a:custGeom>
            <a:rect b="b" l="l" r="r" t="t"/>
            <a:pathLst>
              <a:path extrusionOk="0" h="12110" w="6830">
                <a:moveTo>
                  <a:pt x="5714" y="1"/>
                </a:moveTo>
                <a:cubicBezTo>
                  <a:pt x="5714" y="1"/>
                  <a:pt x="5580" y="1"/>
                  <a:pt x="5580" y="146"/>
                </a:cubicBezTo>
                <a:lnTo>
                  <a:pt x="5022" y="3628"/>
                </a:lnTo>
                <a:lnTo>
                  <a:pt x="4185" y="6284"/>
                </a:lnTo>
                <a:lnTo>
                  <a:pt x="2366" y="8515"/>
                </a:lnTo>
                <a:lnTo>
                  <a:pt x="837" y="10044"/>
                </a:lnTo>
                <a:lnTo>
                  <a:pt x="134" y="11160"/>
                </a:lnTo>
                <a:cubicBezTo>
                  <a:pt x="0" y="11584"/>
                  <a:pt x="0" y="11863"/>
                  <a:pt x="279" y="11997"/>
                </a:cubicBezTo>
                <a:cubicBezTo>
                  <a:pt x="395" y="12075"/>
                  <a:pt x="500" y="12110"/>
                  <a:pt x="594" y="12110"/>
                </a:cubicBezTo>
                <a:cubicBezTo>
                  <a:pt x="838" y="12110"/>
                  <a:pt x="1011" y="11882"/>
                  <a:pt x="1116" y="11584"/>
                </a:cubicBezTo>
                <a:lnTo>
                  <a:pt x="1529" y="10747"/>
                </a:lnTo>
                <a:lnTo>
                  <a:pt x="3348" y="9207"/>
                </a:lnTo>
                <a:lnTo>
                  <a:pt x="5435" y="6975"/>
                </a:lnTo>
                <a:lnTo>
                  <a:pt x="6417" y="3907"/>
                </a:lnTo>
                <a:lnTo>
                  <a:pt x="6830" y="1396"/>
                </a:lnTo>
                <a:cubicBezTo>
                  <a:pt x="6551" y="1117"/>
                  <a:pt x="6272" y="838"/>
                  <a:pt x="5993" y="425"/>
                </a:cubicBezTo>
                <a:cubicBezTo>
                  <a:pt x="5859" y="280"/>
                  <a:pt x="5714" y="146"/>
                  <a:pt x="5714" y="1"/>
                </a:cubicBezTo>
                <a:close/>
              </a:path>
            </a:pathLst>
          </a:custGeom>
          <a:solidFill>
            <a:srgbClr val="0C06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88"/>
          <p:cNvSpPr/>
          <p:nvPr/>
        </p:nvSpPr>
        <p:spPr>
          <a:xfrm rot="-524675">
            <a:off x="7653886" y="3882899"/>
            <a:ext cx="345690" cy="199607"/>
          </a:xfrm>
          <a:custGeom>
            <a:rect b="b" l="l" r="r" t="t"/>
            <a:pathLst>
              <a:path extrusionOk="0" h="5754" w="10044">
                <a:moveTo>
                  <a:pt x="9910" y="1"/>
                </a:moveTo>
                <a:cubicBezTo>
                  <a:pt x="9765" y="1"/>
                  <a:pt x="9765" y="135"/>
                  <a:pt x="9631" y="135"/>
                </a:cubicBezTo>
                <a:lnTo>
                  <a:pt x="7678" y="2088"/>
                </a:lnTo>
                <a:lnTo>
                  <a:pt x="5446" y="3349"/>
                </a:lnTo>
                <a:lnTo>
                  <a:pt x="3214" y="4041"/>
                </a:lnTo>
                <a:lnTo>
                  <a:pt x="1395" y="4320"/>
                </a:lnTo>
                <a:cubicBezTo>
                  <a:pt x="1261" y="4465"/>
                  <a:pt x="703" y="4465"/>
                  <a:pt x="558" y="4599"/>
                </a:cubicBezTo>
                <a:cubicBezTo>
                  <a:pt x="145" y="4599"/>
                  <a:pt x="0" y="4878"/>
                  <a:pt x="0" y="5157"/>
                </a:cubicBezTo>
                <a:cubicBezTo>
                  <a:pt x="119" y="5504"/>
                  <a:pt x="230" y="5753"/>
                  <a:pt x="725" y="5753"/>
                </a:cubicBezTo>
                <a:cubicBezTo>
                  <a:pt x="835" y="5753"/>
                  <a:pt x="964" y="5741"/>
                  <a:pt x="1116" y="5715"/>
                </a:cubicBezTo>
                <a:lnTo>
                  <a:pt x="3493" y="5302"/>
                </a:lnTo>
                <a:lnTo>
                  <a:pt x="6138" y="4744"/>
                </a:lnTo>
                <a:lnTo>
                  <a:pt x="8515" y="3483"/>
                </a:lnTo>
                <a:lnTo>
                  <a:pt x="10044" y="1809"/>
                </a:lnTo>
                <a:cubicBezTo>
                  <a:pt x="9910" y="1251"/>
                  <a:pt x="9765" y="693"/>
                  <a:pt x="9910" y="1"/>
                </a:cubicBezTo>
                <a:close/>
              </a:path>
            </a:pathLst>
          </a:custGeom>
          <a:solidFill>
            <a:srgbClr val="0C06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88"/>
          <p:cNvSpPr/>
          <p:nvPr/>
        </p:nvSpPr>
        <p:spPr>
          <a:xfrm rot="-524675">
            <a:off x="7428489" y="3585949"/>
            <a:ext cx="542352" cy="308465"/>
          </a:xfrm>
          <a:custGeom>
            <a:rect b="b" l="l" r="r" t="t"/>
            <a:pathLst>
              <a:path extrusionOk="0" h="8892" w="15758">
                <a:moveTo>
                  <a:pt x="815" y="1"/>
                </a:moveTo>
                <a:cubicBezTo>
                  <a:pt x="692" y="1"/>
                  <a:pt x="553" y="37"/>
                  <a:pt x="413" y="109"/>
                </a:cubicBezTo>
                <a:lnTo>
                  <a:pt x="279" y="243"/>
                </a:lnTo>
                <a:cubicBezTo>
                  <a:pt x="0" y="667"/>
                  <a:pt x="279" y="1080"/>
                  <a:pt x="558" y="1359"/>
                </a:cubicBezTo>
                <a:lnTo>
                  <a:pt x="2645" y="2475"/>
                </a:lnTo>
                <a:lnTo>
                  <a:pt x="5301" y="4294"/>
                </a:lnTo>
                <a:lnTo>
                  <a:pt x="8091" y="6381"/>
                </a:lnTo>
                <a:lnTo>
                  <a:pt x="10736" y="7921"/>
                </a:lnTo>
                <a:lnTo>
                  <a:pt x="15345" y="8892"/>
                </a:lnTo>
                <a:cubicBezTo>
                  <a:pt x="15345" y="8479"/>
                  <a:pt x="15479" y="8055"/>
                  <a:pt x="15758" y="7642"/>
                </a:cubicBezTo>
                <a:lnTo>
                  <a:pt x="15758" y="7642"/>
                </a:lnTo>
                <a:cubicBezTo>
                  <a:pt x="15475" y="7699"/>
                  <a:pt x="15186" y="7726"/>
                  <a:pt x="14895" y="7726"/>
                </a:cubicBezTo>
                <a:cubicBezTo>
                  <a:pt x="13753" y="7726"/>
                  <a:pt x="12578" y="7300"/>
                  <a:pt x="11573" y="6526"/>
                </a:cubicBezTo>
                <a:lnTo>
                  <a:pt x="11294" y="6526"/>
                </a:lnTo>
                <a:lnTo>
                  <a:pt x="8928" y="5131"/>
                </a:lnTo>
                <a:lnTo>
                  <a:pt x="5993" y="3178"/>
                </a:lnTo>
                <a:lnTo>
                  <a:pt x="3348" y="1638"/>
                </a:lnTo>
                <a:lnTo>
                  <a:pt x="1116" y="109"/>
                </a:lnTo>
                <a:cubicBezTo>
                  <a:pt x="1044" y="37"/>
                  <a:pt x="938" y="1"/>
                  <a:pt x="815" y="1"/>
                </a:cubicBezTo>
                <a:close/>
              </a:path>
            </a:pathLst>
          </a:custGeom>
          <a:solidFill>
            <a:srgbClr val="0C06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88"/>
          <p:cNvSpPr/>
          <p:nvPr/>
        </p:nvSpPr>
        <p:spPr>
          <a:xfrm rot="-524675">
            <a:off x="8249328" y="3876507"/>
            <a:ext cx="129479" cy="200336"/>
          </a:xfrm>
          <a:custGeom>
            <a:rect b="b" l="l" r="r" t="t"/>
            <a:pathLst>
              <a:path extrusionOk="0" h="5775" w="3762">
                <a:moveTo>
                  <a:pt x="413" y="1"/>
                </a:moveTo>
                <a:lnTo>
                  <a:pt x="0" y="838"/>
                </a:lnTo>
                <a:lnTo>
                  <a:pt x="971" y="2233"/>
                </a:lnTo>
                <a:lnTo>
                  <a:pt x="1808" y="3907"/>
                </a:lnTo>
                <a:lnTo>
                  <a:pt x="2790" y="5023"/>
                </a:lnTo>
                <a:lnTo>
                  <a:pt x="3203" y="5581"/>
                </a:lnTo>
                <a:cubicBezTo>
                  <a:pt x="3305" y="5675"/>
                  <a:pt x="3336" y="5775"/>
                  <a:pt x="3442" y="5775"/>
                </a:cubicBezTo>
                <a:cubicBezTo>
                  <a:pt x="3487" y="5775"/>
                  <a:pt x="3545" y="5757"/>
                  <a:pt x="3627" y="5715"/>
                </a:cubicBezTo>
                <a:cubicBezTo>
                  <a:pt x="3761" y="5581"/>
                  <a:pt x="3627" y="5302"/>
                  <a:pt x="3482" y="5023"/>
                </a:cubicBezTo>
                <a:lnTo>
                  <a:pt x="3348" y="4744"/>
                </a:lnTo>
                <a:lnTo>
                  <a:pt x="2645" y="3349"/>
                </a:lnTo>
                <a:lnTo>
                  <a:pt x="1808" y="1809"/>
                </a:lnTo>
                <a:lnTo>
                  <a:pt x="55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88"/>
          <p:cNvSpPr/>
          <p:nvPr/>
        </p:nvSpPr>
        <p:spPr>
          <a:xfrm rot="-524675">
            <a:off x="8258753" y="3784168"/>
            <a:ext cx="432113" cy="358176"/>
          </a:xfrm>
          <a:custGeom>
            <a:rect b="b" l="l" r="r" t="t"/>
            <a:pathLst>
              <a:path extrusionOk="0" h="10325" w="12555">
                <a:moveTo>
                  <a:pt x="0" y="1"/>
                </a:moveTo>
                <a:lnTo>
                  <a:pt x="0" y="1"/>
                </a:lnTo>
                <a:cubicBezTo>
                  <a:pt x="134" y="559"/>
                  <a:pt x="279" y="1117"/>
                  <a:pt x="134" y="1675"/>
                </a:cubicBezTo>
                <a:lnTo>
                  <a:pt x="2790" y="3483"/>
                </a:lnTo>
                <a:lnTo>
                  <a:pt x="4598" y="6273"/>
                </a:lnTo>
                <a:lnTo>
                  <a:pt x="10178" y="8371"/>
                </a:lnTo>
                <a:lnTo>
                  <a:pt x="11160" y="9899"/>
                </a:lnTo>
                <a:cubicBezTo>
                  <a:pt x="11339" y="10172"/>
                  <a:pt x="11574" y="10325"/>
                  <a:pt x="11793" y="10325"/>
                </a:cubicBezTo>
                <a:cubicBezTo>
                  <a:pt x="11915" y="10325"/>
                  <a:pt x="12031" y="10278"/>
                  <a:pt x="12131" y="10178"/>
                </a:cubicBezTo>
                <a:cubicBezTo>
                  <a:pt x="12555" y="9899"/>
                  <a:pt x="12410" y="9620"/>
                  <a:pt x="12276" y="9208"/>
                </a:cubicBezTo>
                <a:lnTo>
                  <a:pt x="11015" y="7389"/>
                </a:lnTo>
                <a:lnTo>
                  <a:pt x="5580" y="5023"/>
                </a:lnTo>
                <a:lnTo>
                  <a:pt x="3906" y="2367"/>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88"/>
          <p:cNvSpPr/>
          <p:nvPr/>
        </p:nvSpPr>
        <p:spPr>
          <a:xfrm rot="-524675">
            <a:off x="8198364" y="3705012"/>
            <a:ext cx="455930" cy="108199"/>
          </a:xfrm>
          <a:custGeom>
            <a:rect b="b" l="l" r="r" t="t"/>
            <a:pathLst>
              <a:path extrusionOk="0" h="3119" w="13247">
                <a:moveTo>
                  <a:pt x="12835" y="0"/>
                </a:moveTo>
                <a:cubicBezTo>
                  <a:pt x="12751" y="0"/>
                  <a:pt x="12657" y="17"/>
                  <a:pt x="12555" y="50"/>
                </a:cubicBezTo>
                <a:lnTo>
                  <a:pt x="11160" y="195"/>
                </a:lnTo>
                <a:lnTo>
                  <a:pt x="9207" y="1032"/>
                </a:lnTo>
                <a:lnTo>
                  <a:pt x="6551" y="1724"/>
                </a:lnTo>
                <a:lnTo>
                  <a:pt x="3761" y="1445"/>
                </a:lnTo>
                <a:lnTo>
                  <a:pt x="134" y="608"/>
                </a:lnTo>
                <a:lnTo>
                  <a:pt x="0" y="608"/>
                </a:lnTo>
                <a:cubicBezTo>
                  <a:pt x="134" y="753"/>
                  <a:pt x="134" y="887"/>
                  <a:pt x="279" y="1032"/>
                </a:cubicBezTo>
                <a:cubicBezTo>
                  <a:pt x="558" y="1445"/>
                  <a:pt x="692" y="1869"/>
                  <a:pt x="837" y="2282"/>
                </a:cubicBezTo>
                <a:lnTo>
                  <a:pt x="3482" y="2840"/>
                </a:lnTo>
                <a:lnTo>
                  <a:pt x="6696" y="3119"/>
                </a:lnTo>
                <a:lnTo>
                  <a:pt x="9486" y="2148"/>
                </a:lnTo>
                <a:lnTo>
                  <a:pt x="11573" y="1166"/>
                </a:lnTo>
                <a:lnTo>
                  <a:pt x="12555" y="1032"/>
                </a:lnTo>
                <a:cubicBezTo>
                  <a:pt x="12968" y="1032"/>
                  <a:pt x="13247" y="887"/>
                  <a:pt x="13247" y="474"/>
                </a:cubicBezTo>
                <a:cubicBezTo>
                  <a:pt x="13247" y="155"/>
                  <a:pt x="13089" y="0"/>
                  <a:pt x="12835"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88"/>
          <p:cNvSpPr/>
          <p:nvPr/>
        </p:nvSpPr>
        <p:spPr>
          <a:xfrm rot="-524675">
            <a:off x="8104513" y="3458040"/>
            <a:ext cx="321529" cy="276376"/>
          </a:xfrm>
          <a:custGeom>
            <a:rect b="b" l="l" r="r" t="t"/>
            <a:pathLst>
              <a:path extrusionOk="0" h="7967" w="9342">
                <a:moveTo>
                  <a:pt x="8429" y="1"/>
                </a:moveTo>
                <a:cubicBezTo>
                  <a:pt x="8289" y="1"/>
                  <a:pt x="8117" y="117"/>
                  <a:pt x="7946" y="288"/>
                </a:cubicBezTo>
                <a:cubicBezTo>
                  <a:pt x="7812" y="433"/>
                  <a:pt x="7533" y="991"/>
                  <a:pt x="7388" y="991"/>
                </a:cubicBezTo>
                <a:lnTo>
                  <a:pt x="6417" y="2665"/>
                </a:lnTo>
                <a:lnTo>
                  <a:pt x="4877" y="4339"/>
                </a:lnTo>
                <a:lnTo>
                  <a:pt x="2924" y="5868"/>
                </a:lnTo>
                <a:lnTo>
                  <a:pt x="280" y="6984"/>
                </a:lnTo>
                <a:cubicBezTo>
                  <a:pt x="134" y="6984"/>
                  <a:pt x="134" y="6984"/>
                  <a:pt x="1" y="7129"/>
                </a:cubicBezTo>
                <a:cubicBezTo>
                  <a:pt x="559" y="7263"/>
                  <a:pt x="1117" y="7542"/>
                  <a:pt x="1529" y="7966"/>
                </a:cubicBezTo>
                <a:lnTo>
                  <a:pt x="3761" y="7263"/>
                </a:lnTo>
                <a:lnTo>
                  <a:pt x="5993" y="5455"/>
                </a:lnTo>
                <a:lnTo>
                  <a:pt x="7533" y="3223"/>
                </a:lnTo>
                <a:lnTo>
                  <a:pt x="8783" y="1404"/>
                </a:lnTo>
                <a:cubicBezTo>
                  <a:pt x="9341" y="567"/>
                  <a:pt x="9062" y="288"/>
                  <a:pt x="8649" y="154"/>
                </a:cubicBezTo>
                <a:cubicBezTo>
                  <a:pt x="8593" y="47"/>
                  <a:pt x="8517" y="1"/>
                  <a:pt x="8429" y="1"/>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88"/>
          <p:cNvSpPr/>
          <p:nvPr/>
        </p:nvSpPr>
        <p:spPr>
          <a:xfrm rot="-524675">
            <a:off x="7990506" y="3131360"/>
            <a:ext cx="115264" cy="600105"/>
          </a:xfrm>
          <a:custGeom>
            <a:rect b="b" l="l" r="r" t="t"/>
            <a:pathLst>
              <a:path extrusionOk="0" h="17299" w="3349">
                <a:moveTo>
                  <a:pt x="559" y="1"/>
                </a:moveTo>
                <a:cubicBezTo>
                  <a:pt x="414" y="1"/>
                  <a:pt x="414" y="146"/>
                  <a:pt x="280" y="146"/>
                </a:cubicBezTo>
                <a:cubicBezTo>
                  <a:pt x="135" y="280"/>
                  <a:pt x="1" y="559"/>
                  <a:pt x="135" y="838"/>
                </a:cubicBezTo>
                <a:lnTo>
                  <a:pt x="559" y="3349"/>
                </a:lnTo>
                <a:lnTo>
                  <a:pt x="972" y="6563"/>
                </a:lnTo>
                <a:lnTo>
                  <a:pt x="1530" y="9911"/>
                </a:lnTo>
                <a:lnTo>
                  <a:pt x="1809" y="12700"/>
                </a:lnTo>
                <a:lnTo>
                  <a:pt x="1675" y="13113"/>
                </a:lnTo>
                <a:cubicBezTo>
                  <a:pt x="2088" y="14653"/>
                  <a:pt x="1809" y="16048"/>
                  <a:pt x="972" y="17164"/>
                </a:cubicBezTo>
                <a:cubicBezTo>
                  <a:pt x="1530" y="17164"/>
                  <a:pt x="1954" y="17164"/>
                  <a:pt x="2512" y="17298"/>
                </a:cubicBezTo>
                <a:lnTo>
                  <a:pt x="3349" y="12700"/>
                </a:lnTo>
                <a:lnTo>
                  <a:pt x="2924" y="9632"/>
                </a:lnTo>
                <a:lnTo>
                  <a:pt x="2233" y="6284"/>
                </a:lnTo>
                <a:lnTo>
                  <a:pt x="1675" y="3070"/>
                </a:lnTo>
                <a:lnTo>
                  <a:pt x="1396" y="704"/>
                </a:lnTo>
                <a:cubicBezTo>
                  <a:pt x="1251" y="280"/>
                  <a:pt x="972" y="1"/>
                  <a:pt x="559" y="1"/>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88"/>
          <p:cNvSpPr/>
          <p:nvPr/>
        </p:nvSpPr>
        <p:spPr>
          <a:xfrm rot="6861430">
            <a:off x="8073936" y="3833162"/>
            <a:ext cx="57651" cy="66952"/>
          </a:xfrm>
          <a:custGeom>
            <a:rect b="b" l="l" r="r" t="t"/>
            <a:pathLst>
              <a:path extrusionOk="0" h="1930" w="1675">
                <a:moveTo>
                  <a:pt x="703" y="1"/>
                </a:moveTo>
                <a:cubicBezTo>
                  <a:pt x="558" y="280"/>
                  <a:pt x="279" y="559"/>
                  <a:pt x="0" y="704"/>
                </a:cubicBezTo>
                <a:cubicBezTo>
                  <a:pt x="145" y="838"/>
                  <a:pt x="145" y="1117"/>
                  <a:pt x="279" y="1262"/>
                </a:cubicBezTo>
                <a:cubicBezTo>
                  <a:pt x="590" y="1670"/>
                  <a:pt x="894" y="1929"/>
                  <a:pt x="1145" y="1929"/>
                </a:cubicBezTo>
                <a:cubicBezTo>
                  <a:pt x="1236" y="1929"/>
                  <a:pt x="1321" y="1895"/>
                  <a:pt x="1395" y="1820"/>
                </a:cubicBezTo>
                <a:cubicBezTo>
                  <a:pt x="1674" y="1675"/>
                  <a:pt x="1674" y="1117"/>
                  <a:pt x="1261" y="559"/>
                </a:cubicBezTo>
                <a:cubicBezTo>
                  <a:pt x="1116" y="280"/>
                  <a:pt x="982" y="146"/>
                  <a:pt x="703" y="1"/>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88"/>
          <p:cNvSpPr/>
          <p:nvPr/>
        </p:nvSpPr>
        <p:spPr>
          <a:xfrm rot="-524675">
            <a:off x="7723581" y="3467024"/>
            <a:ext cx="369507" cy="354152"/>
          </a:xfrm>
          <a:custGeom>
            <a:rect b="b" l="l" r="r" t="t"/>
            <a:pathLst>
              <a:path extrusionOk="0" h="10209" w="10736">
                <a:moveTo>
                  <a:pt x="5294" y="0"/>
                </a:moveTo>
                <a:cubicBezTo>
                  <a:pt x="4425" y="0"/>
                  <a:pt x="3558" y="246"/>
                  <a:pt x="2790" y="772"/>
                </a:cubicBezTo>
                <a:cubicBezTo>
                  <a:pt x="413" y="2167"/>
                  <a:pt x="0" y="5381"/>
                  <a:pt x="1529" y="7747"/>
                </a:cubicBezTo>
                <a:cubicBezTo>
                  <a:pt x="1808" y="8171"/>
                  <a:pt x="2232" y="8729"/>
                  <a:pt x="2645" y="9008"/>
                </a:cubicBezTo>
                <a:cubicBezTo>
                  <a:pt x="3650" y="9782"/>
                  <a:pt x="4825" y="10208"/>
                  <a:pt x="5967" y="10208"/>
                </a:cubicBezTo>
                <a:cubicBezTo>
                  <a:pt x="6258" y="10208"/>
                  <a:pt x="6547" y="10181"/>
                  <a:pt x="6830" y="10124"/>
                </a:cubicBezTo>
                <a:cubicBezTo>
                  <a:pt x="6830" y="10124"/>
                  <a:pt x="6975" y="10124"/>
                  <a:pt x="7109" y="9979"/>
                </a:cubicBezTo>
                <a:cubicBezTo>
                  <a:pt x="7533" y="9979"/>
                  <a:pt x="7946" y="9700"/>
                  <a:pt x="8370" y="9421"/>
                </a:cubicBezTo>
                <a:cubicBezTo>
                  <a:pt x="8928" y="9142"/>
                  <a:pt x="9341" y="8729"/>
                  <a:pt x="9620" y="8305"/>
                </a:cubicBezTo>
                <a:lnTo>
                  <a:pt x="9620" y="8171"/>
                </a:lnTo>
                <a:cubicBezTo>
                  <a:pt x="10457" y="7055"/>
                  <a:pt x="10736" y="5660"/>
                  <a:pt x="10323" y="4120"/>
                </a:cubicBezTo>
                <a:cubicBezTo>
                  <a:pt x="10178" y="3562"/>
                  <a:pt x="10044" y="3004"/>
                  <a:pt x="9620" y="2446"/>
                </a:cubicBezTo>
                <a:cubicBezTo>
                  <a:pt x="8617" y="895"/>
                  <a:pt x="6951" y="0"/>
                  <a:pt x="529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88"/>
          <p:cNvSpPr/>
          <p:nvPr/>
        </p:nvSpPr>
        <p:spPr>
          <a:xfrm rot="-524675">
            <a:off x="7974957" y="3722057"/>
            <a:ext cx="273895" cy="280678"/>
          </a:xfrm>
          <a:custGeom>
            <a:rect b="b" l="l" r="r" t="t"/>
            <a:pathLst>
              <a:path extrusionOk="0" h="8091" w="7958">
                <a:moveTo>
                  <a:pt x="4186" y="1932"/>
                </a:moveTo>
                <a:cubicBezTo>
                  <a:pt x="5046" y="1932"/>
                  <a:pt x="5876" y="2395"/>
                  <a:pt x="6417" y="3203"/>
                </a:cubicBezTo>
                <a:cubicBezTo>
                  <a:pt x="6417" y="3348"/>
                  <a:pt x="6562" y="3348"/>
                  <a:pt x="6562" y="3482"/>
                </a:cubicBezTo>
                <a:cubicBezTo>
                  <a:pt x="6696" y="3761"/>
                  <a:pt x="6841" y="4185"/>
                  <a:pt x="6841" y="4464"/>
                </a:cubicBezTo>
                <a:lnTo>
                  <a:pt x="6841" y="5156"/>
                </a:lnTo>
                <a:cubicBezTo>
                  <a:pt x="6841" y="5580"/>
                  <a:pt x="6696" y="5859"/>
                  <a:pt x="6562" y="5993"/>
                </a:cubicBezTo>
                <a:cubicBezTo>
                  <a:pt x="6284" y="6417"/>
                  <a:pt x="6138" y="6696"/>
                  <a:pt x="5726" y="6830"/>
                </a:cubicBezTo>
                <a:lnTo>
                  <a:pt x="4889" y="7254"/>
                </a:lnTo>
                <a:cubicBezTo>
                  <a:pt x="4610" y="7254"/>
                  <a:pt x="4186" y="7254"/>
                  <a:pt x="3907" y="7109"/>
                </a:cubicBezTo>
                <a:cubicBezTo>
                  <a:pt x="3773" y="7109"/>
                  <a:pt x="3494" y="6975"/>
                  <a:pt x="3349" y="6975"/>
                </a:cubicBezTo>
                <a:cubicBezTo>
                  <a:pt x="2936" y="6696"/>
                  <a:pt x="2657" y="6551"/>
                  <a:pt x="2378" y="6138"/>
                </a:cubicBezTo>
                <a:lnTo>
                  <a:pt x="2233" y="5993"/>
                </a:lnTo>
                <a:cubicBezTo>
                  <a:pt x="1396" y="4743"/>
                  <a:pt x="1675" y="3069"/>
                  <a:pt x="2791" y="2366"/>
                </a:cubicBezTo>
                <a:cubicBezTo>
                  <a:pt x="3236" y="2070"/>
                  <a:pt x="3715" y="1932"/>
                  <a:pt x="4186" y="1932"/>
                </a:cubicBezTo>
                <a:close/>
                <a:moveTo>
                  <a:pt x="3349" y="0"/>
                </a:moveTo>
                <a:lnTo>
                  <a:pt x="3349" y="134"/>
                </a:lnTo>
                <a:cubicBezTo>
                  <a:pt x="3070" y="558"/>
                  <a:pt x="2657" y="971"/>
                  <a:pt x="2099" y="1250"/>
                </a:cubicBezTo>
                <a:cubicBezTo>
                  <a:pt x="1675" y="1529"/>
                  <a:pt x="1262" y="1808"/>
                  <a:pt x="838" y="1808"/>
                </a:cubicBezTo>
                <a:cubicBezTo>
                  <a:pt x="704" y="1953"/>
                  <a:pt x="559" y="1953"/>
                  <a:pt x="559" y="1953"/>
                </a:cubicBezTo>
                <a:cubicBezTo>
                  <a:pt x="280" y="2366"/>
                  <a:pt x="146" y="2790"/>
                  <a:pt x="146" y="3203"/>
                </a:cubicBezTo>
                <a:lnTo>
                  <a:pt x="146" y="3348"/>
                </a:lnTo>
                <a:cubicBezTo>
                  <a:pt x="1" y="4040"/>
                  <a:pt x="146" y="4598"/>
                  <a:pt x="280" y="5156"/>
                </a:cubicBezTo>
                <a:cubicBezTo>
                  <a:pt x="425" y="5435"/>
                  <a:pt x="425" y="5580"/>
                  <a:pt x="559" y="5714"/>
                </a:cubicBezTo>
                <a:cubicBezTo>
                  <a:pt x="559" y="5859"/>
                  <a:pt x="704" y="5993"/>
                  <a:pt x="838" y="6138"/>
                </a:cubicBezTo>
                <a:cubicBezTo>
                  <a:pt x="1117" y="6551"/>
                  <a:pt x="1396" y="6830"/>
                  <a:pt x="1675" y="7109"/>
                </a:cubicBezTo>
                <a:lnTo>
                  <a:pt x="1820" y="7254"/>
                </a:lnTo>
                <a:cubicBezTo>
                  <a:pt x="2378" y="7667"/>
                  <a:pt x="2936" y="7812"/>
                  <a:pt x="3494" y="7946"/>
                </a:cubicBezTo>
                <a:lnTo>
                  <a:pt x="3628" y="7946"/>
                </a:lnTo>
                <a:cubicBezTo>
                  <a:pt x="3907" y="8091"/>
                  <a:pt x="4331" y="8091"/>
                  <a:pt x="4610" y="8091"/>
                </a:cubicBezTo>
                <a:cubicBezTo>
                  <a:pt x="4743" y="8091"/>
                  <a:pt x="4889" y="7946"/>
                  <a:pt x="5022" y="7946"/>
                </a:cubicBezTo>
                <a:cubicBezTo>
                  <a:pt x="5301" y="7946"/>
                  <a:pt x="5726" y="7812"/>
                  <a:pt x="6005" y="7667"/>
                </a:cubicBezTo>
                <a:cubicBezTo>
                  <a:pt x="6005" y="7533"/>
                  <a:pt x="6138" y="7533"/>
                  <a:pt x="6138" y="7533"/>
                </a:cubicBezTo>
                <a:cubicBezTo>
                  <a:pt x="6284" y="7388"/>
                  <a:pt x="6417" y="7388"/>
                  <a:pt x="6417" y="7254"/>
                </a:cubicBezTo>
                <a:cubicBezTo>
                  <a:pt x="6696" y="7109"/>
                  <a:pt x="6975" y="6830"/>
                  <a:pt x="7120" y="6551"/>
                </a:cubicBezTo>
                <a:cubicBezTo>
                  <a:pt x="7254" y="6417"/>
                  <a:pt x="7254" y="6272"/>
                  <a:pt x="7399" y="6138"/>
                </a:cubicBezTo>
                <a:lnTo>
                  <a:pt x="7812" y="5301"/>
                </a:lnTo>
                <a:lnTo>
                  <a:pt x="7812" y="5022"/>
                </a:lnTo>
                <a:cubicBezTo>
                  <a:pt x="7957" y="4464"/>
                  <a:pt x="7812" y="3906"/>
                  <a:pt x="7678" y="3348"/>
                </a:cubicBezTo>
                <a:lnTo>
                  <a:pt x="7678" y="3203"/>
                </a:lnTo>
                <a:cubicBezTo>
                  <a:pt x="7533" y="2790"/>
                  <a:pt x="7399" y="2366"/>
                  <a:pt x="7120" y="1953"/>
                </a:cubicBezTo>
                <a:cubicBezTo>
                  <a:pt x="6975" y="1808"/>
                  <a:pt x="6975" y="1674"/>
                  <a:pt x="6841" y="1529"/>
                </a:cubicBezTo>
                <a:lnTo>
                  <a:pt x="6417" y="1116"/>
                </a:lnTo>
                <a:cubicBezTo>
                  <a:pt x="6005" y="692"/>
                  <a:pt x="5447" y="413"/>
                  <a:pt x="4889" y="279"/>
                </a:cubicBezTo>
                <a:lnTo>
                  <a:pt x="4889" y="134"/>
                </a:lnTo>
                <a:cubicBezTo>
                  <a:pt x="4331" y="0"/>
                  <a:pt x="3907" y="0"/>
                  <a:pt x="3349"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89"/>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89"/>
          <p:cNvSpPr txBox="1"/>
          <p:nvPr>
            <p:ph type="title"/>
          </p:nvPr>
        </p:nvSpPr>
        <p:spPr>
          <a:xfrm>
            <a:off x="713250" y="365750"/>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Next Steps</a:t>
            </a:r>
            <a:r>
              <a:rPr lang="en" sz="3100"/>
              <a:t> </a:t>
            </a:r>
            <a:endParaRPr sz="3100"/>
          </a:p>
        </p:txBody>
      </p:sp>
      <p:sp>
        <p:nvSpPr>
          <p:cNvPr id="1168" name="Google Shape;1168;p8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169" name="Google Shape;1169;p89"/>
          <p:cNvSpPr txBox="1"/>
          <p:nvPr/>
        </p:nvSpPr>
        <p:spPr>
          <a:xfrm>
            <a:off x="967900" y="1540650"/>
            <a:ext cx="7536000" cy="2589600"/>
          </a:xfrm>
          <a:prstGeom prst="rect">
            <a:avLst/>
          </a:prstGeom>
          <a:noFill/>
          <a:ln>
            <a:noFill/>
          </a:ln>
        </p:spPr>
        <p:txBody>
          <a:bodyPr anchorCtr="0" anchor="ctr" bIns="91425" lIns="91425" spcFirstLastPara="1" rIns="91425" wrap="square" tIns="91425">
            <a:noAutofit/>
          </a:bodyPr>
          <a:lstStyle/>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Broadening involvement in survey design process</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More intentional with questions that relate to agency’s Race to Justice mission</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Institutionalizing changes / Accountability</a:t>
            </a:r>
            <a:endParaRPr sz="2000">
              <a:solidFill>
                <a:schemeClr val="dk2"/>
              </a:solidFill>
              <a:latin typeface="Quicksand"/>
              <a:ea typeface="Quicksand"/>
              <a:cs typeface="Quicksand"/>
              <a:sym typeface="Quicksand"/>
            </a:endParaRPr>
          </a:p>
          <a:p>
            <a:pPr indent="-355600" lvl="0" marL="457200" rtl="0" algn="l">
              <a:lnSpc>
                <a:spcPct val="150000"/>
              </a:lnSpc>
              <a:spcBef>
                <a:spcPts val="0"/>
              </a:spcBef>
              <a:spcAft>
                <a:spcPts val="0"/>
              </a:spcAft>
              <a:buClr>
                <a:schemeClr val="dk2"/>
              </a:buClr>
              <a:buSzPts val="2000"/>
              <a:buFont typeface="Quicksand"/>
              <a:buChar char="●"/>
            </a:pPr>
            <a:r>
              <a:rPr lang="en" sz="2000">
                <a:solidFill>
                  <a:schemeClr val="dk2"/>
                </a:solidFill>
                <a:latin typeface="Quicksand"/>
                <a:ea typeface="Quicksand"/>
                <a:cs typeface="Quicksand"/>
                <a:sym typeface="Quicksand"/>
              </a:rPr>
              <a:t>Move to Address Based Sampling (ABS) </a:t>
            </a:r>
            <a:endParaRPr sz="2200">
              <a:solidFill>
                <a:schemeClr val="dk2"/>
              </a:solidFill>
              <a:latin typeface="Quicksand"/>
              <a:ea typeface="Quicksand"/>
              <a:cs typeface="Quicksand"/>
              <a:sym typeface="Quicksan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90"/>
          <p:cNvSpPr txBox="1"/>
          <p:nvPr>
            <p:ph type="title"/>
          </p:nvPr>
        </p:nvSpPr>
        <p:spPr>
          <a:xfrm>
            <a:off x="299775" y="1250050"/>
            <a:ext cx="3594300" cy="291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t>Data Dissemination in NYC</a:t>
            </a:r>
            <a:endParaRPr sz="5000"/>
          </a:p>
        </p:txBody>
      </p:sp>
      <p:sp>
        <p:nvSpPr>
          <p:cNvPr id="1175" name="Google Shape;1175;p9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1176" name="Google Shape;1176;p90"/>
          <p:cNvGrpSpPr/>
          <p:nvPr/>
        </p:nvGrpSpPr>
        <p:grpSpPr>
          <a:xfrm>
            <a:off x="4875942" y="3306135"/>
            <a:ext cx="2085165" cy="1443706"/>
            <a:chOff x="5170150" y="3003825"/>
            <a:chExt cx="1328300" cy="919675"/>
          </a:xfrm>
        </p:grpSpPr>
        <p:sp>
          <p:nvSpPr>
            <p:cNvPr id="1177" name="Google Shape;1177;p90"/>
            <p:cNvSpPr/>
            <p:nvPr/>
          </p:nvSpPr>
          <p:spPr>
            <a:xfrm>
              <a:off x="5170150" y="3003825"/>
              <a:ext cx="394550" cy="887300"/>
            </a:xfrm>
            <a:custGeom>
              <a:rect b="b" l="l" r="r" t="t"/>
              <a:pathLst>
                <a:path extrusionOk="0" h="35492" w="15782">
                  <a:moveTo>
                    <a:pt x="9526" y="0"/>
                  </a:moveTo>
                  <a:cubicBezTo>
                    <a:pt x="7892" y="0"/>
                    <a:pt x="6037" y="877"/>
                    <a:pt x="4380" y="2684"/>
                  </a:cubicBezTo>
                  <a:cubicBezTo>
                    <a:pt x="2006" y="5248"/>
                    <a:pt x="40" y="9766"/>
                    <a:pt x="64" y="15543"/>
                  </a:cubicBezTo>
                  <a:cubicBezTo>
                    <a:pt x="1" y="21294"/>
                    <a:pt x="1938" y="26899"/>
                    <a:pt x="4303" y="30530"/>
                  </a:cubicBezTo>
                  <a:cubicBezTo>
                    <a:pt x="6402" y="33789"/>
                    <a:pt x="8835" y="35492"/>
                    <a:pt x="10730" y="35492"/>
                  </a:cubicBezTo>
                  <a:cubicBezTo>
                    <a:pt x="10981" y="35492"/>
                    <a:pt x="11224" y="35462"/>
                    <a:pt x="11454" y="35401"/>
                  </a:cubicBezTo>
                  <a:cubicBezTo>
                    <a:pt x="15416" y="34109"/>
                    <a:pt x="15642" y="26436"/>
                    <a:pt x="15780" y="18509"/>
                  </a:cubicBezTo>
                  <a:lnTo>
                    <a:pt x="15782" y="18510"/>
                  </a:lnTo>
                  <a:cubicBezTo>
                    <a:pt x="15663" y="10519"/>
                    <a:pt x="15457" y="2932"/>
                    <a:pt x="11520" y="505"/>
                  </a:cubicBezTo>
                  <a:cubicBezTo>
                    <a:pt x="10922" y="170"/>
                    <a:pt x="10245" y="0"/>
                    <a:pt x="9526"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90"/>
            <p:cNvSpPr/>
            <p:nvPr/>
          </p:nvSpPr>
          <p:spPr>
            <a:xfrm>
              <a:off x="5304375" y="3025950"/>
              <a:ext cx="195750" cy="848150"/>
            </a:xfrm>
            <a:custGeom>
              <a:rect b="b" l="l" r="r" t="t"/>
              <a:pathLst>
                <a:path extrusionOk="0" h="33926" w="7830">
                  <a:moveTo>
                    <a:pt x="6676" y="0"/>
                  </a:moveTo>
                  <a:cubicBezTo>
                    <a:pt x="5802" y="541"/>
                    <a:pt x="4941" y="1305"/>
                    <a:pt x="4138" y="2298"/>
                  </a:cubicBezTo>
                  <a:cubicBezTo>
                    <a:pt x="1842" y="5108"/>
                    <a:pt x="30" y="9785"/>
                    <a:pt x="48" y="15532"/>
                  </a:cubicBezTo>
                  <a:cubicBezTo>
                    <a:pt x="0" y="21263"/>
                    <a:pt x="1787" y="26738"/>
                    <a:pt x="4079" y="30336"/>
                  </a:cubicBezTo>
                  <a:cubicBezTo>
                    <a:pt x="5053" y="31881"/>
                    <a:pt x="6118" y="33087"/>
                    <a:pt x="7188" y="33925"/>
                  </a:cubicBezTo>
                  <a:cubicBezTo>
                    <a:pt x="7423" y="33738"/>
                    <a:pt x="7638" y="33528"/>
                    <a:pt x="7829" y="33297"/>
                  </a:cubicBezTo>
                  <a:cubicBezTo>
                    <a:pt x="7087" y="32570"/>
                    <a:pt x="6362" y="31669"/>
                    <a:pt x="5680" y="30599"/>
                  </a:cubicBezTo>
                  <a:cubicBezTo>
                    <a:pt x="4985" y="29521"/>
                    <a:pt x="4336" y="28270"/>
                    <a:pt x="3771" y="26890"/>
                  </a:cubicBezTo>
                  <a:cubicBezTo>
                    <a:pt x="3678" y="26764"/>
                    <a:pt x="3586" y="26637"/>
                    <a:pt x="3498" y="26509"/>
                  </a:cubicBezTo>
                  <a:cubicBezTo>
                    <a:pt x="2721" y="25380"/>
                    <a:pt x="2115" y="24208"/>
                    <a:pt x="1745" y="23001"/>
                  </a:cubicBezTo>
                  <a:cubicBezTo>
                    <a:pt x="1547" y="22350"/>
                    <a:pt x="1444" y="21698"/>
                    <a:pt x="1371" y="21048"/>
                  </a:cubicBezTo>
                  <a:cubicBezTo>
                    <a:pt x="1305" y="20481"/>
                    <a:pt x="1279" y="19910"/>
                    <a:pt x="1290" y="19339"/>
                  </a:cubicBezTo>
                  <a:cubicBezTo>
                    <a:pt x="1301" y="18781"/>
                    <a:pt x="1347" y="18225"/>
                    <a:pt x="1427" y="17673"/>
                  </a:cubicBezTo>
                  <a:cubicBezTo>
                    <a:pt x="1445" y="17544"/>
                    <a:pt x="1465" y="17414"/>
                    <a:pt x="1486" y="17286"/>
                  </a:cubicBezTo>
                  <a:cubicBezTo>
                    <a:pt x="1530" y="17011"/>
                    <a:pt x="1582" y="16738"/>
                    <a:pt x="1642" y="16467"/>
                  </a:cubicBezTo>
                  <a:cubicBezTo>
                    <a:pt x="1638" y="16265"/>
                    <a:pt x="1638" y="16064"/>
                    <a:pt x="1640" y="15861"/>
                  </a:cubicBezTo>
                  <a:cubicBezTo>
                    <a:pt x="1621" y="10113"/>
                    <a:pt x="3435" y="5408"/>
                    <a:pt x="5733" y="2560"/>
                  </a:cubicBezTo>
                  <a:cubicBezTo>
                    <a:pt x="6291" y="1863"/>
                    <a:pt x="6879" y="1274"/>
                    <a:pt x="7478" y="793"/>
                  </a:cubicBezTo>
                  <a:cubicBezTo>
                    <a:pt x="7238" y="503"/>
                    <a:pt x="6969" y="238"/>
                    <a:pt x="6676" y="1"/>
                  </a:cubicBezTo>
                  <a:lnTo>
                    <a:pt x="6676" y="0"/>
                  </a:ln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90"/>
            <p:cNvSpPr/>
            <p:nvPr/>
          </p:nvSpPr>
          <p:spPr>
            <a:xfrm>
              <a:off x="5344150" y="3006025"/>
              <a:ext cx="421425" cy="906975"/>
            </a:xfrm>
            <a:custGeom>
              <a:rect b="b" l="l" r="r" t="t"/>
              <a:pathLst>
                <a:path extrusionOk="0" h="36279" w="16857">
                  <a:moveTo>
                    <a:pt x="9849" y="0"/>
                  </a:moveTo>
                  <a:cubicBezTo>
                    <a:pt x="7999" y="0"/>
                    <a:pt x="5925" y="1131"/>
                    <a:pt x="4142" y="3357"/>
                  </a:cubicBezTo>
                  <a:cubicBezTo>
                    <a:pt x="1844" y="6205"/>
                    <a:pt x="30" y="10910"/>
                    <a:pt x="49" y="16657"/>
                  </a:cubicBezTo>
                  <a:cubicBezTo>
                    <a:pt x="1" y="22388"/>
                    <a:pt x="1795" y="27834"/>
                    <a:pt x="4089" y="31396"/>
                  </a:cubicBezTo>
                  <a:cubicBezTo>
                    <a:pt x="6120" y="34580"/>
                    <a:pt x="8540" y="36279"/>
                    <a:pt x="10576" y="36279"/>
                  </a:cubicBezTo>
                  <a:cubicBezTo>
                    <a:pt x="10850" y="36279"/>
                    <a:pt x="11117" y="36248"/>
                    <a:pt x="11375" y="36186"/>
                  </a:cubicBezTo>
                  <a:cubicBezTo>
                    <a:pt x="15768" y="34909"/>
                    <a:pt x="16757" y="26944"/>
                    <a:pt x="16857" y="18539"/>
                  </a:cubicBezTo>
                  <a:cubicBezTo>
                    <a:pt x="16762" y="10087"/>
                    <a:pt x="15780" y="2230"/>
                    <a:pt x="11412" y="296"/>
                  </a:cubicBezTo>
                  <a:cubicBezTo>
                    <a:pt x="10919" y="98"/>
                    <a:pt x="10394" y="0"/>
                    <a:pt x="9849"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90"/>
            <p:cNvSpPr/>
            <p:nvPr/>
          </p:nvSpPr>
          <p:spPr>
            <a:xfrm>
              <a:off x="5696225" y="3847800"/>
              <a:ext cx="6050" cy="9600"/>
            </a:xfrm>
            <a:custGeom>
              <a:rect b="b" l="l" r="r" t="t"/>
              <a:pathLst>
                <a:path extrusionOk="0" h="384" w="242">
                  <a:moveTo>
                    <a:pt x="240" y="0"/>
                  </a:moveTo>
                  <a:cubicBezTo>
                    <a:pt x="162" y="132"/>
                    <a:pt x="82" y="261"/>
                    <a:pt x="0" y="384"/>
                  </a:cubicBezTo>
                  <a:cubicBezTo>
                    <a:pt x="83" y="261"/>
                    <a:pt x="162" y="132"/>
                    <a:pt x="242" y="0"/>
                  </a:cubicBezTo>
                  <a:close/>
                </a:path>
              </a:pathLst>
            </a:custGeom>
            <a:solidFill>
              <a:srgbClr val="A8A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90"/>
            <p:cNvSpPr/>
            <p:nvPr/>
          </p:nvSpPr>
          <p:spPr>
            <a:xfrm>
              <a:off x="5566375" y="3075875"/>
              <a:ext cx="145350" cy="781525"/>
            </a:xfrm>
            <a:custGeom>
              <a:rect b="b" l="l" r="r" t="t"/>
              <a:pathLst>
                <a:path extrusionOk="0" h="31261" w="5814">
                  <a:moveTo>
                    <a:pt x="5216" y="1"/>
                  </a:moveTo>
                  <a:cubicBezTo>
                    <a:pt x="3630" y="1409"/>
                    <a:pt x="2303" y="3583"/>
                    <a:pt x="1383" y="6286"/>
                  </a:cubicBezTo>
                  <a:cubicBezTo>
                    <a:pt x="1679" y="6595"/>
                    <a:pt x="1983" y="6896"/>
                    <a:pt x="2292" y="7191"/>
                  </a:cubicBezTo>
                  <a:cubicBezTo>
                    <a:pt x="2325" y="7222"/>
                    <a:pt x="2359" y="7254"/>
                    <a:pt x="2392" y="7285"/>
                  </a:cubicBezTo>
                  <a:cubicBezTo>
                    <a:pt x="3214" y="4722"/>
                    <a:pt x="4395" y="2603"/>
                    <a:pt x="5814" y="1121"/>
                  </a:cubicBezTo>
                  <a:cubicBezTo>
                    <a:pt x="5805" y="1102"/>
                    <a:pt x="5796" y="1083"/>
                    <a:pt x="5788" y="1065"/>
                  </a:cubicBezTo>
                  <a:cubicBezTo>
                    <a:pt x="5618" y="699"/>
                    <a:pt x="5427" y="344"/>
                    <a:pt x="5216" y="1"/>
                  </a:cubicBezTo>
                  <a:close/>
                  <a:moveTo>
                    <a:pt x="1415" y="11644"/>
                  </a:moveTo>
                  <a:lnTo>
                    <a:pt x="1415" y="11644"/>
                  </a:lnTo>
                  <a:cubicBezTo>
                    <a:pt x="1192" y="11723"/>
                    <a:pt x="966" y="11796"/>
                    <a:pt x="739" y="11864"/>
                  </a:cubicBezTo>
                  <a:cubicBezTo>
                    <a:pt x="551" y="11920"/>
                    <a:pt x="360" y="11965"/>
                    <a:pt x="168" y="12000"/>
                  </a:cubicBezTo>
                  <a:cubicBezTo>
                    <a:pt x="58" y="13066"/>
                    <a:pt x="3" y="14137"/>
                    <a:pt x="2" y="15210"/>
                  </a:cubicBezTo>
                  <a:cubicBezTo>
                    <a:pt x="1" y="16428"/>
                    <a:pt x="67" y="17646"/>
                    <a:pt x="202" y="18857"/>
                  </a:cubicBezTo>
                  <a:cubicBezTo>
                    <a:pt x="216" y="18882"/>
                    <a:pt x="229" y="18909"/>
                    <a:pt x="243" y="18934"/>
                  </a:cubicBezTo>
                  <a:cubicBezTo>
                    <a:pt x="439" y="19293"/>
                    <a:pt x="629" y="19657"/>
                    <a:pt x="850" y="20007"/>
                  </a:cubicBezTo>
                  <a:cubicBezTo>
                    <a:pt x="1072" y="20358"/>
                    <a:pt x="1301" y="20710"/>
                    <a:pt x="1537" y="21058"/>
                  </a:cubicBezTo>
                  <a:cubicBezTo>
                    <a:pt x="1259" y="19346"/>
                    <a:pt x="1122" y="17612"/>
                    <a:pt x="1126" y="15877"/>
                  </a:cubicBezTo>
                  <a:cubicBezTo>
                    <a:pt x="1126" y="14462"/>
                    <a:pt x="1223" y="13047"/>
                    <a:pt x="1415" y="11644"/>
                  </a:cubicBezTo>
                  <a:close/>
                  <a:moveTo>
                    <a:pt x="3269" y="27157"/>
                  </a:moveTo>
                  <a:cubicBezTo>
                    <a:pt x="3186" y="27247"/>
                    <a:pt x="3103" y="27337"/>
                    <a:pt x="3022" y="27426"/>
                  </a:cubicBezTo>
                  <a:cubicBezTo>
                    <a:pt x="2924" y="27533"/>
                    <a:pt x="2821" y="27635"/>
                    <a:pt x="2714" y="27736"/>
                  </a:cubicBezTo>
                  <a:cubicBezTo>
                    <a:pt x="3432" y="29141"/>
                    <a:pt x="4268" y="30338"/>
                    <a:pt x="5193" y="31261"/>
                  </a:cubicBezTo>
                  <a:cubicBezTo>
                    <a:pt x="5276" y="31138"/>
                    <a:pt x="5356" y="31009"/>
                    <a:pt x="5434" y="30877"/>
                  </a:cubicBezTo>
                  <a:cubicBezTo>
                    <a:pt x="4616" y="29848"/>
                    <a:pt x="3885" y="28589"/>
                    <a:pt x="3269" y="27157"/>
                  </a:cubicBez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90"/>
            <p:cNvSpPr/>
            <p:nvPr/>
          </p:nvSpPr>
          <p:spPr>
            <a:xfrm>
              <a:off x="6103900" y="3003825"/>
              <a:ext cx="394550" cy="887300"/>
            </a:xfrm>
            <a:custGeom>
              <a:rect b="b" l="l" r="r" t="t"/>
              <a:pathLst>
                <a:path extrusionOk="0" h="35492" w="15782">
                  <a:moveTo>
                    <a:pt x="6256" y="0"/>
                  </a:moveTo>
                  <a:cubicBezTo>
                    <a:pt x="5536" y="0"/>
                    <a:pt x="4860" y="170"/>
                    <a:pt x="4263" y="505"/>
                  </a:cubicBezTo>
                  <a:cubicBezTo>
                    <a:pt x="324" y="2932"/>
                    <a:pt x="119" y="10519"/>
                    <a:pt x="1" y="18510"/>
                  </a:cubicBezTo>
                  <a:lnTo>
                    <a:pt x="1" y="18510"/>
                  </a:lnTo>
                  <a:cubicBezTo>
                    <a:pt x="1" y="18510"/>
                    <a:pt x="1" y="18509"/>
                    <a:pt x="1" y="18509"/>
                  </a:cubicBezTo>
                  <a:lnTo>
                    <a:pt x="1" y="18510"/>
                  </a:lnTo>
                  <a:cubicBezTo>
                    <a:pt x="1" y="18510"/>
                    <a:pt x="1" y="18510"/>
                    <a:pt x="1" y="18510"/>
                  </a:cubicBezTo>
                  <a:lnTo>
                    <a:pt x="1" y="18510"/>
                  </a:lnTo>
                  <a:cubicBezTo>
                    <a:pt x="140" y="26436"/>
                    <a:pt x="364" y="34109"/>
                    <a:pt x="4327" y="35401"/>
                  </a:cubicBezTo>
                  <a:cubicBezTo>
                    <a:pt x="4557" y="35462"/>
                    <a:pt x="4800" y="35492"/>
                    <a:pt x="5051" y="35492"/>
                  </a:cubicBezTo>
                  <a:cubicBezTo>
                    <a:pt x="6946" y="35492"/>
                    <a:pt x="9380" y="33789"/>
                    <a:pt x="11479" y="30530"/>
                  </a:cubicBezTo>
                  <a:cubicBezTo>
                    <a:pt x="13844" y="26899"/>
                    <a:pt x="15781" y="21294"/>
                    <a:pt x="15719" y="15543"/>
                  </a:cubicBezTo>
                  <a:cubicBezTo>
                    <a:pt x="15741" y="9765"/>
                    <a:pt x="13775" y="5248"/>
                    <a:pt x="11403" y="2684"/>
                  </a:cubicBezTo>
                  <a:cubicBezTo>
                    <a:pt x="9745" y="877"/>
                    <a:pt x="7889" y="0"/>
                    <a:pt x="6256"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90"/>
            <p:cNvSpPr/>
            <p:nvPr/>
          </p:nvSpPr>
          <p:spPr>
            <a:xfrm>
              <a:off x="6168400" y="3858400"/>
              <a:ext cx="43675" cy="30475"/>
            </a:xfrm>
            <a:custGeom>
              <a:rect b="b" l="l" r="r" t="t"/>
              <a:pathLst>
                <a:path extrusionOk="0" h="1219" w="1747">
                  <a:moveTo>
                    <a:pt x="2" y="0"/>
                  </a:moveTo>
                  <a:lnTo>
                    <a:pt x="1" y="1"/>
                  </a:lnTo>
                  <a:cubicBezTo>
                    <a:pt x="483" y="581"/>
                    <a:pt x="1059" y="998"/>
                    <a:pt x="1747" y="1218"/>
                  </a:cubicBezTo>
                  <a:cubicBezTo>
                    <a:pt x="1059" y="993"/>
                    <a:pt x="483" y="577"/>
                    <a:pt x="2" y="0"/>
                  </a:cubicBezTo>
                  <a:close/>
                </a:path>
              </a:pathLst>
            </a:custGeom>
            <a:solidFill>
              <a:srgbClr val="A8A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90"/>
            <p:cNvSpPr/>
            <p:nvPr/>
          </p:nvSpPr>
          <p:spPr>
            <a:xfrm>
              <a:off x="6168425" y="3335025"/>
              <a:ext cx="330000" cy="556100"/>
            </a:xfrm>
            <a:custGeom>
              <a:rect b="b" l="l" r="r" t="t"/>
              <a:pathLst>
                <a:path extrusionOk="0" h="22244" w="13200">
                  <a:moveTo>
                    <a:pt x="13038" y="1"/>
                  </a:moveTo>
                  <a:cubicBezTo>
                    <a:pt x="12462" y="5637"/>
                    <a:pt x="10150" y="10883"/>
                    <a:pt x="7603" y="14196"/>
                  </a:cubicBezTo>
                  <a:cubicBezTo>
                    <a:pt x="6393" y="15789"/>
                    <a:pt x="5133" y="16950"/>
                    <a:pt x="3940" y="17674"/>
                  </a:cubicBezTo>
                  <a:cubicBezTo>
                    <a:pt x="3878" y="17776"/>
                    <a:pt x="3815" y="17875"/>
                    <a:pt x="3752" y="17973"/>
                  </a:cubicBezTo>
                  <a:cubicBezTo>
                    <a:pt x="2778" y="19517"/>
                    <a:pt x="1713" y="20724"/>
                    <a:pt x="643" y="21561"/>
                  </a:cubicBezTo>
                  <a:cubicBezTo>
                    <a:pt x="408" y="21375"/>
                    <a:pt x="193" y="21164"/>
                    <a:pt x="3" y="20933"/>
                  </a:cubicBezTo>
                  <a:lnTo>
                    <a:pt x="1" y="20935"/>
                  </a:lnTo>
                  <a:cubicBezTo>
                    <a:pt x="482" y="21512"/>
                    <a:pt x="1058" y="21928"/>
                    <a:pt x="1746" y="22153"/>
                  </a:cubicBezTo>
                  <a:lnTo>
                    <a:pt x="1786" y="22163"/>
                  </a:lnTo>
                  <a:cubicBezTo>
                    <a:pt x="2010" y="22217"/>
                    <a:pt x="2240" y="22244"/>
                    <a:pt x="2470" y="22244"/>
                  </a:cubicBezTo>
                  <a:cubicBezTo>
                    <a:pt x="3549" y="22244"/>
                    <a:pt x="4802" y="21691"/>
                    <a:pt x="6071" y="20613"/>
                  </a:cubicBezTo>
                  <a:cubicBezTo>
                    <a:pt x="7029" y="19799"/>
                    <a:pt x="7994" y="18685"/>
                    <a:pt x="8897" y="17282"/>
                  </a:cubicBezTo>
                  <a:cubicBezTo>
                    <a:pt x="11263" y="13652"/>
                    <a:pt x="13199" y="8050"/>
                    <a:pt x="13138" y="2299"/>
                  </a:cubicBezTo>
                  <a:lnTo>
                    <a:pt x="13138" y="2295"/>
                  </a:lnTo>
                  <a:cubicBezTo>
                    <a:pt x="13140" y="1507"/>
                    <a:pt x="13106" y="743"/>
                    <a:pt x="13038" y="1"/>
                  </a:cubicBez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90"/>
            <p:cNvSpPr/>
            <p:nvPr/>
          </p:nvSpPr>
          <p:spPr>
            <a:xfrm>
              <a:off x="6177225" y="3025950"/>
              <a:ext cx="186950" cy="771275"/>
            </a:xfrm>
            <a:custGeom>
              <a:rect b="b" l="l" r="r" t="t"/>
              <a:pathLst>
                <a:path extrusionOk="0" h="30851" w="7478">
                  <a:moveTo>
                    <a:pt x="803" y="0"/>
                  </a:moveTo>
                  <a:cubicBezTo>
                    <a:pt x="510" y="238"/>
                    <a:pt x="241" y="503"/>
                    <a:pt x="1" y="792"/>
                  </a:cubicBezTo>
                  <a:cubicBezTo>
                    <a:pt x="601" y="1274"/>
                    <a:pt x="1188" y="1863"/>
                    <a:pt x="1746" y="2560"/>
                  </a:cubicBezTo>
                  <a:cubicBezTo>
                    <a:pt x="3817" y="5125"/>
                    <a:pt x="5494" y="9197"/>
                    <a:pt x="5792" y="14181"/>
                  </a:cubicBezTo>
                  <a:cubicBezTo>
                    <a:pt x="5826" y="14730"/>
                    <a:pt x="5841" y="15289"/>
                    <a:pt x="5839" y="15860"/>
                  </a:cubicBezTo>
                  <a:cubicBezTo>
                    <a:pt x="5867" y="19218"/>
                    <a:pt x="5262" y="22480"/>
                    <a:pt x="4296" y="25321"/>
                  </a:cubicBezTo>
                  <a:cubicBezTo>
                    <a:pt x="3644" y="27236"/>
                    <a:pt x="2827" y="28961"/>
                    <a:pt x="1928" y="30395"/>
                  </a:cubicBezTo>
                  <a:cubicBezTo>
                    <a:pt x="1885" y="30464"/>
                    <a:pt x="1843" y="30532"/>
                    <a:pt x="1799" y="30599"/>
                  </a:cubicBezTo>
                  <a:cubicBezTo>
                    <a:pt x="1756" y="30665"/>
                    <a:pt x="1712" y="30732"/>
                    <a:pt x="1669" y="30800"/>
                  </a:cubicBezTo>
                  <a:lnTo>
                    <a:pt x="1636" y="30850"/>
                  </a:lnTo>
                  <a:cubicBezTo>
                    <a:pt x="2249" y="30721"/>
                    <a:pt x="2908" y="30450"/>
                    <a:pt x="3586" y="30037"/>
                  </a:cubicBezTo>
                  <a:cubicBezTo>
                    <a:pt x="5787" y="26439"/>
                    <a:pt x="7478" y="21105"/>
                    <a:pt x="7431" y="15532"/>
                  </a:cubicBezTo>
                  <a:cubicBezTo>
                    <a:pt x="7449" y="9784"/>
                    <a:pt x="5637" y="5107"/>
                    <a:pt x="3341" y="2297"/>
                  </a:cubicBezTo>
                  <a:cubicBezTo>
                    <a:pt x="2539" y="1305"/>
                    <a:pt x="1675" y="541"/>
                    <a:pt x="803" y="0"/>
                  </a:cubicBez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90"/>
            <p:cNvSpPr/>
            <p:nvPr/>
          </p:nvSpPr>
          <p:spPr>
            <a:xfrm>
              <a:off x="6168500" y="3776850"/>
              <a:ext cx="98425" cy="97225"/>
            </a:xfrm>
            <a:custGeom>
              <a:rect b="b" l="l" r="r" t="t"/>
              <a:pathLst>
                <a:path extrusionOk="0" h="3889" w="3937">
                  <a:moveTo>
                    <a:pt x="3937" y="1"/>
                  </a:moveTo>
                  <a:cubicBezTo>
                    <a:pt x="3257" y="414"/>
                    <a:pt x="2599" y="685"/>
                    <a:pt x="1985" y="814"/>
                  </a:cubicBezTo>
                  <a:cubicBezTo>
                    <a:pt x="1351" y="1774"/>
                    <a:pt x="680" y="2591"/>
                    <a:pt x="0" y="3260"/>
                  </a:cubicBezTo>
                  <a:cubicBezTo>
                    <a:pt x="190" y="3491"/>
                    <a:pt x="405" y="3702"/>
                    <a:pt x="640" y="3888"/>
                  </a:cubicBezTo>
                  <a:cubicBezTo>
                    <a:pt x="1710" y="3051"/>
                    <a:pt x="2775" y="1844"/>
                    <a:pt x="3749" y="300"/>
                  </a:cubicBezTo>
                  <a:cubicBezTo>
                    <a:pt x="3812" y="202"/>
                    <a:pt x="3875" y="101"/>
                    <a:pt x="3937" y="1"/>
                  </a:cubicBezTo>
                  <a:close/>
                </a:path>
              </a:pathLst>
            </a:custGeom>
            <a:solidFill>
              <a:srgbClr val="2F2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90"/>
            <p:cNvSpPr/>
            <p:nvPr/>
          </p:nvSpPr>
          <p:spPr>
            <a:xfrm>
              <a:off x="5903000" y="3006025"/>
              <a:ext cx="421425" cy="906975"/>
            </a:xfrm>
            <a:custGeom>
              <a:rect b="b" l="l" r="r" t="t"/>
              <a:pathLst>
                <a:path extrusionOk="0" h="36279" w="16857">
                  <a:moveTo>
                    <a:pt x="7008" y="0"/>
                  </a:moveTo>
                  <a:cubicBezTo>
                    <a:pt x="6463" y="0"/>
                    <a:pt x="5938" y="99"/>
                    <a:pt x="5446" y="296"/>
                  </a:cubicBezTo>
                  <a:cubicBezTo>
                    <a:pt x="1077" y="2230"/>
                    <a:pt x="95" y="10087"/>
                    <a:pt x="0" y="18539"/>
                  </a:cubicBezTo>
                  <a:cubicBezTo>
                    <a:pt x="100" y="26944"/>
                    <a:pt x="1089" y="34909"/>
                    <a:pt x="5482" y="36186"/>
                  </a:cubicBezTo>
                  <a:cubicBezTo>
                    <a:pt x="5740" y="36248"/>
                    <a:pt x="6007" y="36279"/>
                    <a:pt x="6281" y="36279"/>
                  </a:cubicBezTo>
                  <a:cubicBezTo>
                    <a:pt x="8318" y="36279"/>
                    <a:pt x="10738" y="34580"/>
                    <a:pt x="12769" y="31396"/>
                  </a:cubicBezTo>
                  <a:cubicBezTo>
                    <a:pt x="15063" y="27834"/>
                    <a:pt x="16856" y="22388"/>
                    <a:pt x="16808" y="16657"/>
                  </a:cubicBezTo>
                  <a:cubicBezTo>
                    <a:pt x="16829" y="10910"/>
                    <a:pt x="15014" y="6203"/>
                    <a:pt x="12715" y="3357"/>
                  </a:cubicBezTo>
                  <a:cubicBezTo>
                    <a:pt x="10932" y="1132"/>
                    <a:pt x="8858" y="0"/>
                    <a:pt x="7008"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90"/>
            <p:cNvSpPr/>
            <p:nvPr/>
          </p:nvSpPr>
          <p:spPr>
            <a:xfrm>
              <a:off x="6322000" y="3380550"/>
              <a:ext cx="1275" cy="41925"/>
            </a:xfrm>
            <a:custGeom>
              <a:rect b="b" l="l" r="r" t="t"/>
              <a:pathLst>
                <a:path extrusionOk="0" h="1677" w="51">
                  <a:moveTo>
                    <a:pt x="1" y="1"/>
                  </a:moveTo>
                  <a:cubicBezTo>
                    <a:pt x="35" y="549"/>
                    <a:pt x="50" y="1107"/>
                    <a:pt x="48" y="1676"/>
                  </a:cubicBezTo>
                  <a:cubicBezTo>
                    <a:pt x="51" y="1107"/>
                    <a:pt x="35" y="549"/>
                    <a:pt x="1" y="1"/>
                  </a:cubicBezTo>
                  <a:close/>
                </a:path>
              </a:pathLst>
            </a:custGeom>
            <a:solidFill>
              <a:srgbClr val="2F2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90"/>
            <p:cNvSpPr/>
            <p:nvPr/>
          </p:nvSpPr>
          <p:spPr>
            <a:xfrm>
              <a:off x="6060000" y="3858700"/>
              <a:ext cx="108150" cy="54275"/>
            </a:xfrm>
            <a:custGeom>
              <a:rect b="b" l="l" r="r" t="t"/>
              <a:pathLst>
                <a:path extrusionOk="0" h="2171" w="4326">
                  <a:moveTo>
                    <a:pt x="4325" y="0"/>
                  </a:moveTo>
                  <a:cubicBezTo>
                    <a:pt x="2865" y="1426"/>
                    <a:pt x="1348" y="2171"/>
                    <a:pt x="0" y="2171"/>
                  </a:cubicBezTo>
                  <a:cubicBezTo>
                    <a:pt x="1" y="2171"/>
                    <a:pt x="3" y="2171"/>
                    <a:pt x="4" y="2171"/>
                  </a:cubicBezTo>
                  <a:cubicBezTo>
                    <a:pt x="1351" y="2171"/>
                    <a:pt x="2867" y="1425"/>
                    <a:pt x="4325" y="0"/>
                  </a:cubicBezTo>
                  <a:close/>
                </a:path>
              </a:pathLst>
            </a:custGeom>
            <a:solidFill>
              <a:srgbClr val="A8A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90"/>
            <p:cNvSpPr/>
            <p:nvPr/>
          </p:nvSpPr>
          <p:spPr>
            <a:xfrm>
              <a:off x="6168400" y="3858400"/>
              <a:ext cx="50" cy="50"/>
            </a:xfrm>
            <a:custGeom>
              <a:rect b="b" l="l" r="r" t="t"/>
              <a:pathLst>
                <a:path extrusionOk="0" h="2" w="2">
                  <a:moveTo>
                    <a:pt x="2" y="0"/>
                  </a:moveTo>
                  <a:lnTo>
                    <a:pt x="1" y="1"/>
                  </a:lnTo>
                  <a:lnTo>
                    <a:pt x="1" y="1"/>
                  </a:lnTo>
                  <a:lnTo>
                    <a:pt x="2" y="0"/>
                  </a:lnTo>
                  <a:lnTo>
                    <a:pt x="2" y="0"/>
                  </a:lnTo>
                  <a:close/>
                </a:path>
              </a:pathLst>
            </a:custGeom>
            <a:solidFill>
              <a:srgbClr val="6F6A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90"/>
            <p:cNvSpPr/>
            <p:nvPr/>
          </p:nvSpPr>
          <p:spPr>
            <a:xfrm>
              <a:off x="6168425" y="3858325"/>
              <a:ext cx="100" cy="100"/>
            </a:xfrm>
            <a:custGeom>
              <a:rect b="b" l="l" r="r" t="t"/>
              <a:pathLst>
                <a:path extrusionOk="0" h="4" w="4">
                  <a:moveTo>
                    <a:pt x="2" y="1"/>
                  </a:moveTo>
                  <a:lnTo>
                    <a:pt x="1" y="3"/>
                  </a:lnTo>
                  <a:lnTo>
                    <a:pt x="3" y="1"/>
                  </a:lnTo>
                  <a:close/>
                </a:path>
              </a:pathLst>
            </a:custGeom>
            <a:solidFill>
              <a:srgbClr val="2F2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90"/>
            <p:cNvSpPr/>
            <p:nvPr/>
          </p:nvSpPr>
          <p:spPr>
            <a:xfrm>
              <a:off x="6218125" y="3795925"/>
              <a:ext cx="850" cy="1300"/>
            </a:xfrm>
            <a:custGeom>
              <a:rect b="b" l="l" r="r" t="t"/>
              <a:pathLst>
                <a:path extrusionOk="0" h="52" w="34">
                  <a:moveTo>
                    <a:pt x="33" y="1"/>
                  </a:moveTo>
                  <a:lnTo>
                    <a:pt x="0" y="51"/>
                  </a:lnTo>
                  <a:lnTo>
                    <a:pt x="0" y="51"/>
                  </a:lnTo>
                  <a:lnTo>
                    <a:pt x="33" y="1"/>
                  </a:lnTo>
                  <a:close/>
                </a:path>
              </a:pathLst>
            </a:custGeom>
            <a:solidFill>
              <a:srgbClr val="2F2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90"/>
            <p:cNvSpPr/>
            <p:nvPr/>
          </p:nvSpPr>
          <p:spPr>
            <a:xfrm>
              <a:off x="6168475" y="3797525"/>
              <a:ext cx="49475" cy="60825"/>
            </a:xfrm>
            <a:custGeom>
              <a:rect b="b" l="l" r="r" t="t"/>
              <a:pathLst>
                <a:path extrusionOk="0" h="2433" w="1979">
                  <a:moveTo>
                    <a:pt x="1978" y="0"/>
                  </a:moveTo>
                  <a:lnTo>
                    <a:pt x="1978" y="0"/>
                  </a:lnTo>
                  <a:cubicBezTo>
                    <a:pt x="1373" y="913"/>
                    <a:pt x="736" y="1698"/>
                    <a:pt x="87" y="2346"/>
                  </a:cubicBezTo>
                  <a:lnTo>
                    <a:pt x="87" y="2346"/>
                  </a:lnTo>
                  <a:cubicBezTo>
                    <a:pt x="737" y="1697"/>
                    <a:pt x="1373" y="913"/>
                    <a:pt x="1978" y="0"/>
                  </a:cubicBezTo>
                  <a:close/>
                  <a:moveTo>
                    <a:pt x="86" y="2347"/>
                  </a:moveTo>
                  <a:cubicBezTo>
                    <a:pt x="58" y="2376"/>
                    <a:pt x="29" y="2404"/>
                    <a:pt x="0" y="2433"/>
                  </a:cubicBezTo>
                  <a:cubicBezTo>
                    <a:pt x="29" y="2404"/>
                    <a:pt x="58" y="2376"/>
                    <a:pt x="86" y="2347"/>
                  </a:cubicBezTo>
                  <a:close/>
                </a:path>
              </a:pathLst>
            </a:custGeom>
            <a:solidFill>
              <a:srgbClr val="1F1C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90"/>
            <p:cNvSpPr/>
            <p:nvPr/>
          </p:nvSpPr>
          <p:spPr>
            <a:xfrm>
              <a:off x="5974075" y="3859900"/>
              <a:ext cx="66000" cy="50775"/>
            </a:xfrm>
            <a:custGeom>
              <a:rect b="b" l="l" r="r" t="t"/>
              <a:pathLst>
                <a:path extrusionOk="0" h="2031" w="2640">
                  <a:moveTo>
                    <a:pt x="0" y="0"/>
                  </a:moveTo>
                  <a:cubicBezTo>
                    <a:pt x="703" y="1016"/>
                    <a:pt x="1570" y="1727"/>
                    <a:pt x="2639" y="2031"/>
                  </a:cubicBezTo>
                  <a:cubicBezTo>
                    <a:pt x="1570" y="1719"/>
                    <a:pt x="703" y="1013"/>
                    <a:pt x="1" y="0"/>
                  </a:cubicBezTo>
                  <a:close/>
                </a:path>
              </a:pathLst>
            </a:custGeom>
            <a:solidFill>
              <a:srgbClr val="A8A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90"/>
            <p:cNvSpPr/>
            <p:nvPr/>
          </p:nvSpPr>
          <p:spPr>
            <a:xfrm>
              <a:off x="5974100" y="3323850"/>
              <a:ext cx="349850" cy="589150"/>
            </a:xfrm>
            <a:custGeom>
              <a:rect b="b" l="l" r="r" t="t"/>
              <a:pathLst>
                <a:path extrusionOk="0" h="23566" w="13994">
                  <a:moveTo>
                    <a:pt x="13679" y="0"/>
                  </a:moveTo>
                  <a:cubicBezTo>
                    <a:pt x="13643" y="1148"/>
                    <a:pt x="13537" y="2293"/>
                    <a:pt x="13362" y="3429"/>
                  </a:cubicBezTo>
                  <a:cubicBezTo>
                    <a:pt x="13187" y="4644"/>
                    <a:pt x="12940" y="5849"/>
                    <a:pt x="12619" y="7035"/>
                  </a:cubicBezTo>
                  <a:lnTo>
                    <a:pt x="12619" y="7092"/>
                  </a:lnTo>
                  <a:cubicBezTo>
                    <a:pt x="12619" y="7330"/>
                    <a:pt x="12614" y="7568"/>
                    <a:pt x="12604" y="7806"/>
                  </a:cubicBezTo>
                  <a:cubicBezTo>
                    <a:pt x="12558" y="8913"/>
                    <a:pt x="12400" y="10013"/>
                    <a:pt x="12134" y="11089"/>
                  </a:cubicBezTo>
                  <a:cubicBezTo>
                    <a:pt x="12042" y="11459"/>
                    <a:pt x="11933" y="11828"/>
                    <a:pt x="11803" y="12195"/>
                  </a:cubicBezTo>
                  <a:cubicBezTo>
                    <a:pt x="11606" y="12756"/>
                    <a:pt x="11362" y="13299"/>
                    <a:pt x="11075" y="13820"/>
                  </a:cubicBezTo>
                  <a:cubicBezTo>
                    <a:pt x="10908" y="14120"/>
                    <a:pt x="10730" y="14420"/>
                    <a:pt x="10538" y="14715"/>
                  </a:cubicBezTo>
                  <a:cubicBezTo>
                    <a:pt x="10273" y="15125"/>
                    <a:pt x="9989" y="15530"/>
                    <a:pt x="9684" y="15928"/>
                  </a:cubicBezTo>
                  <a:cubicBezTo>
                    <a:pt x="9675" y="15941"/>
                    <a:pt x="9665" y="15953"/>
                    <a:pt x="9655" y="15965"/>
                  </a:cubicBezTo>
                  <a:cubicBezTo>
                    <a:pt x="9641" y="15982"/>
                    <a:pt x="9626" y="15999"/>
                    <a:pt x="9612" y="16014"/>
                  </a:cubicBezTo>
                  <a:cubicBezTo>
                    <a:pt x="9602" y="16016"/>
                    <a:pt x="9591" y="16016"/>
                    <a:pt x="9579" y="16016"/>
                  </a:cubicBezTo>
                  <a:cubicBezTo>
                    <a:pt x="9520" y="16016"/>
                    <a:pt x="9485" y="15986"/>
                    <a:pt x="9442" y="15968"/>
                  </a:cubicBezTo>
                  <a:cubicBezTo>
                    <a:pt x="9213" y="15864"/>
                    <a:pt x="8985" y="15760"/>
                    <a:pt x="8758" y="15654"/>
                  </a:cubicBezTo>
                  <a:cubicBezTo>
                    <a:pt x="8282" y="16367"/>
                    <a:pt x="7761" y="17051"/>
                    <a:pt x="7202" y="17701"/>
                  </a:cubicBezTo>
                  <a:cubicBezTo>
                    <a:pt x="5017" y="20246"/>
                    <a:pt x="2703" y="21530"/>
                    <a:pt x="820" y="21530"/>
                  </a:cubicBezTo>
                  <a:cubicBezTo>
                    <a:pt x="814" y="21530"/>
                    <a:pt x="809" y="21530"/>
                    <a:pt x="803" y="21530"/>
                  </a:cubicBezTo>
                  <a:cubicBezTo>
                    <a:pt x="532" y="21530"/>
                    <a:pt x="264" y="21502"/>
                    <a:pt x="0" y="21444"/>
                  </a:cubicBezTo>
                  <a:lnTo>
                    <a:pt x="0" y="21444"/>
                  </a:lnTo>
                  <a:cubicBezTo>
                    <a:pt x="702" y="22456"/>
                    <a:pt x="1569" y="23162"/>
                    <a:pt x="2638" y="23473"/>
                  </a:cubicBezTo>
                  <a:cubicBezTo>
                    <a:pt x="2900" y="23536"/>
                    <a:pt x="3167" y="23566"/>
                    <a:pt x="3436" y="23566"/>
                  </a:cubicBezTo>
                  <a:cubicBezTo>
                    <a:pt x="4788" y="23566"/>
                    <a:pt x="6309" y="22818"/>
                    <a:pt x="7773" y="21383"/>
                  </a:cubicBezTo>
                  <a:lnTo>
                    <a:pt x="7774" y="21382"/>
                  </a:lnTo>
                  <a:lnTo>
                    <a:pt x="7775" y="21381"/>
                  </a:lnTo>
                  <a:cubicBezTo>
                    <a:pt x="8458" y="20712"/>
                    <a:pt x="9127" y="19895"/>
                    <a:pt x="9761" y="18934"/>
                  </a:cubicBezTo>
                  <a:lnTo>
                    <a:pt x="9794" y="18884"/>
                  </a:lnTo>
                  <a:cubicBezTo>
                    <a:pt x="9838" y="18817"/>
                    <a:pt x="9881" y="18751"/>
                    <a:pt x="9925" y="18683"/>
                  </a:cubicBezTo>
                  <a:cubicBezTo>
                    <a:pt x="9968" y="18616"/>
                    <a:pt x="10010" y="18548"/>
                    <a:pt x="10053" y="18480"/>
                  </a:cubicBezTo>
                  <a:cubicBezTo>
                    <a:pt x="10953" y="17046"/>
                    <a:pt x="11769" y="15321"/>
                    <a:pt x="12422" y="13406"/>
                  </a:cubicBezTo>
                  <a:cubicBezTo>
                    <a:pt x="13389" y="10565"/>
                    <a:pt x="13993" y="7304"/>
                    <a:pt x="13964" y="3945"/>
                  </a:cubicBezTo>
                  <a:cubicBezTo>
                    <a:pt x="13966" y="3375"/>
                    <a:pt x="13951" y="2814"/>
                    <a:pt x="13917" y="2265"/>
                  </a:cubicBezTo>
                  <a:cubicBezTo>
                    <a:pt x="13870" y="1488"/>
                    <a:pt x="13790" y="732"/>
                    <a:pt x="13679" y="2"/>
                  </a:cubicBezTo>
                  <a:lnTo>
                    <a:pt x="13679" y="0"/>
                  </a:ln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90"/>
            <p:cNvSpPr/>
            <p:nvPr/>
          </p:nvSpPr>
          <p:spPr>
            <a:xfrm>
              <a:off x="5956875" y="3098700"/>
              <a:ext cx="2475" cy="5225"/>
            </a:xfrm>
            <a:custGeom>
              <a:rect b="b" l="l" r="r" t="t"/>
              <a:pathLst>
                <a:path extrusionOk="0" h="209" w="99">
                  <a:moveTo>
                    <a:pt x="98" y="1"/>
                  </a:moveTo>
                  <a:cubicBezTo>
                    <a:pt x="65" y="70"/>
                    <a:pt x="32" y="138"/>
                    <a:pt x="0" y="208"/>
                  </a:cubicBezTo>
                  <a:lnTo>
                    <a:pt x="0" y="208"/>
                  </a:lnTo>
                  <a:cubicBezTo>
                    <a:pt x="32" y="138"/>
                    <a:pt x="65" y="70"/>
                    <a:pt x="98" y="1"/>
                  </a:cubicBezTo>
                </a:path>
              </a:pathLst>
            </a:custGeom>
            <a:solidFill>
              <a:srgbClr val="A8A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90"/>
            <p:cNvSpPr/>
            <p:nvPr/>
          </p:nvSpPr>
          <p:spPr>
            <a:xfrm>
              <a:off x="5956875" y="3075875"/>
              <a:ext cx="145350" cy="506650"/>
            </a:xfrm>
            <a:custGeom>
              <a:rect b="b" l="l" r="r" t="t"/>
              <a:pathLst>
                <a:path extrusionOk="0" h="20266" w="5814">
                  <a:moveTo>
                    <a:pt x="599" y="1"/>
                  </a:moveTo>
                  <a:cubicBezTo>
                    <a:pt x="417" y="296"/>
                    <a:pt x="249" y="601"/>
                    <a:pt x="98" y="914"/>
                  </a:cubicBezTo>
                  <a:cubicBezTo>
                    <a:pt x="65" y="982"/>
                    <a:pt x="32" y="1051"/>
                    <a:pt x="0" y="1121"/>
                  </a:cubicBezTo>
                  <a:cubicBezTo>
                    <a:pt x="1152" y="2324"/>
                    <a:pt x="2146" y="3949"/>
                    <a:pt x="2920" y="5889"/>
                  </a:cubicBezTo>
                  <a:cubicBezTo>
                    <a:pt x="3053" y="5740"/>
                    <a:pt x="3184" y="5591"/>
                    <a:pt x="3311" y="5438"/>
                  </a:cubicBezTo>
                  <a:cubicBezTo>
                    <a:pt x="3495" y="5217"/>
                    <a:pt x="3673" y="4991"/>
                    <a:pt x="3844" y="4758"/>
                  </a:cubicBezTo>
                  <a:cubicBezTo>
                    <a:pt x="2980" y="2759"/>
                    <a:pt x="1872" y="1134"/>
                    <a:pt x="599" y="1"/>
                  </a:cubicBezTo>
                  <a:close/>
                  <a:moveTo>
                    <a:pt x="4460" y="12121"/>
                  </a:moveTo>
                  <a:lnTo>
                    <a:pt x="4460" y="12122"/>
                  </a:lnTo>
                  <a:cubicBezTo>
                    <a:pt x="4611" y="13368"/>
                    <a:pt x="4686" y="14621"/>
                    <a:pt x="4686" y="15877"/>
                  </a:cubicBezTo>
                  <a:cubicBezTo>
                    <a:pt x="4689" y="17117"/>
                    <a:pt x="4619" y="18355"/>
                    <a:pt x="4480" y="19587"/>
                  </a:cubicBezTo>
                  <a:cubicBezTo>
                    <a:pt x="4640" y="19711"/>
                    <a:pt x="4800" y="19834"/>
                    <a:pt x="4964" y="19952"/>
                  </a:cubicBezTo>
                  <a:cubicBezTo>
                    <a:pt x="5112" y="20060"/>
                    <a:pt x="5264" y="20164"/>
                    <a:pt x="5422" y="20265"/>
                  </a:cubicBezTo>
                  <a:cubicBezTo>
                    <a:pt x="5684" y="18593"/>
                    <a:pt x="5814" y="16902"/>
                    <a:pt x="5810" y="15210"/>
                  </a:cubicBezTo>
                  <a:cubicBezTo>
                    <a:pt x="5809" y="14189"/>
                    <a:pt x="5761" y="13196"/>
                    <a:pt x="5668" y="12231"/>
                  </a:cubicBezTo>
                  <a:cubicBezTo>
                    <a:pt x="5263" y="12220"/>
                    <a:pt x="4860" y="12184"/>
                    <a:pt x="4460" y="12121"/>
                  </a:cubicBez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90"/>
            <p:cNvSpPr/>
            <p:nvPr/>
          </p:nvSpPr>
          <p:spPr>
            <a:xfrm>
              <a:off x="5966325" y="3847800"/>
              <a:ext cx="6075" cy="9650"/>
            </a:xfrm>
            <a:custGeom>
              <a:rect b="b" l="l" r="r" t="t"/>
              <a:pathLst>
                <a:path extrusionOk="0" h="386" w="243">
                  <a:moveTo>
                    <a:pt x="1" y="0"/>
                  </a:moveTo>
                  <a:cubicBezTo>
                    <a:pt x="79" y="134"/>
                    <a:pt x="159" y="261"/>
                    <a:pt x="242" y="385"/>
                  </a:cubicBezTo>
                  <a:cubicBezTo>
                    <a:pt x="159" y="261"/>
                    <a:pt x="79" y="132"/>
                    <a:pt x="1" y="0"/>
                  </a:cubicBezTo>
                  <a:close/>
                </a:path>
              </a:pathLst>
            </a:custGeom>
            <a:solidFill>
              <a:srgbClr val="A8A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90"/>
            <p:cNvSpPr/>
            <p:nvPr/>
          </p:nvSpPr>
          <p:spPr>
            <a:xfrm>
              <a:off x="5966325" y="3754700"/>
              <a:ext cx="69750" cy="102700"/>
            </a:xfrm>
            <a:custGeom>
              <a:rect b="b" l="l" r="r" t="t"/>
              <a:pathLst>
                <a:path extrusionOk="0" h="4108" w="2790">
                  <a:moveTo>
                    <a:pt x="2168" y="0"/>
                  </a:moveTo>
                  <a:cubicBezTo>
                    <a:pt x="1551" y="1434"/>
                    <a:pt x="821" y="2693"/>
                    <a:pt x="1" y="3724"/>
                  </a:cubicBezTo>
                  <a:cubicBezTo>
                    <a:pt x="79" y="3856"/>
                    <a:pt x="159" y="3985"/>
                    <a:pt x="242" y="4108"/>
                  </a:cubicBezTo>
                  <a:cubicBezTo>
                    <a:pt x="1196" y="3156"/>
                    <a:pt x="2056" y="1913"/>
                    <a:pt x="2789" y="449"/>
                  </a:cubicBezTo>
                  <a:cubicBezTo>
                    <a:pt x="2581" y="301"/>
                    <a:pt x="2373" y="151"/>
                    <a:pt x="2168" y="0"/>
                  </a:cubicBezTo>
                  <a:close/>
                </a:path>
              </a:pathLst>
            </a:custGeom>
            <a:solidFill>
              <a:srgbClr val="484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90"/>
            <p:cNvSpPr/>
            <p:nvPr/>
          </p:nvSpPr>
          <p:spPr>
            <a:xfrm>
              <a:off x="5594150" y="3045050"/>
              <a:ext cx="480275" cy="878450"/>
            </a:xfrm>
            <a:custGeom>
              <a:rect b="b" l="l" r="r" t="t"/>
              <a:pathLst>
                <a:path extrusionOk="0" h="35138" w="19211">
                  <a:moveTo>
                    <a:pt x="9606" y="1"/>
                  </a:moveTo>
                  <a:cubicBezTo>
                    <a:pt x="4317" y="8"/>
                    <a:pt x="29" y="7401"/>
                    <a:pt x="16" y="17110"/>
                  </a:cubicBezTo>
                  <a:cubicBezTo>
                    <a:pt x="1" y="26800"/>
                    <a:pt x="4285" y="35138"/>
                    <a:pt x="9599" y="35138"/>
                  </a:cubicBezTo>
                  <a:cubicBezTo>
                    <a:pt x="9601" y="35138"/>
                    <a:pt x="9604" y="35138"/>
                    <a:pt x="9606" y="35138"/>
                  </a:cubicBezTo>
                  <a:cubicBezTo>
                    <a:pt x="9609" y="35138"/>
                    <a:pt x="9611" y="35138"/>
                    <a:pt x="9613" y="35138"/>
                  </a:cubicBezTo>
                  <a:cubicBezTo>
                    <a:pt x="14926" y="35138"/>
                    <a:pt x="19210" y="26800"/>
                    <a:pt x="19195" y="17110"/>
                  </a:cubicBezTo>
                  <a:cubicBezTo>
                    <a:pt x="19183" y="7401"/>
                    <a:pt x="14895" y="8"/>
                    <a:pt x="9606" y="1"/>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90"/>
            <p:cNvSpPr/>
            <p:nvPr/>
          </p:nvSpPr>
          <p:spPr>
            <a:xfrm>
              <a:off x="5199475" y="3022950"/>
              <a:ext cx="225800" cy="477050"/>
            </a:xfrm>
            <a:custGeom>
              <a:rect b="b" l="l" r="r" t="t"/>
              <a:pathLst>
                <a:path extrusionOk="0" h="19082" w="9032">
                  <a:moveTo>
                    <a:pt x="8572" y="0"/>
                  </a:moveTo>
                  <a:cubicBezTo>
                    <a:pt x="8176" y="0"/>
                    <a:pt x="7485" y="205"/>
                    <a:pt x="6545" y="711"/>
                  </a:cubicBezTo>
                  <a:cubicBezTo>
                    <a:pt x="4863" y="1618"/>
                    <a:pt x="2441" y="3805"/>
                    <a:pt x="1244" y="7338"/>
                  </a:cubicBezTo>
                  <a:cubicBezTo>
                    <a:pt x="1" y="10849"/>
                    <a:pt x="404" y="14528"/>
                    <a:pt x="1073" y="16618"/>
                  </a:cubicBezTo>
                  <a:cubicBezTo>
                    <a:pt x="1611" y="18298"/>
                    <a:pt x="2156" y="19082"/>
                    <a:pt x="2424" y="19082"/>
                  </a:cubicBezTo>
                  <a:cubicBezTo>
                    <a:pt x="2501" y="19082"/>
                    <a:pt x="2555" y="19017"/>
                    <a:pt x="2579" y="18891"/>
                  </a:cubicBezTo>
                  <a:cubicBezTo>
                    <a:pt x="2757" y="17622"/>
                    <a:pt x="1849" y="12760"/>
                    <a:pt x="3447" y="8515"/>
                  </a:cubicBezTo>
                  <a:cubicBezTo>
                    <a:pt x="4815" y="4166"/>
                    <a:pt x="8292" y="1470"/>
                    <a:pt x="8915" y="380"/>
                  </a:cubicBezTo>
                  <a:cubicBezTo>
                    <a:pt x="9031" y="147"/>
                    <a:pt x="8907" y="0"/>
                    <a:pt x="8572" y="0"/>
                  </a:cubicBezTo>
                  <a:close/>
                </a:path>
              </a:pathLst>
            </a:custGeom>
            <a:solidFill>
              <a:srgbClr val="8A85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90"/>
            <p:cNvSpPr/>
            <p:nvPr/>
          </p:nvSpPr>
          <p:spPr>
            <a:xfrm>
              <a:off x="5480550" y="3026600"/>
              <a:ext cx="128150" cy="100475"/>
            </a:xfrm>
            <a:custGeom>
              <a:rect b="b" l="l" r="r" t="t"/>
              <a:pathLst>
                <a:path extrusionOk="0" h="4019" w="5126">
                  <a:moveTo>
                    <a:pt x="3787" y="1"/>
                  </a:moveTo>
                  <a:cubicBezTo>
                    <a:pt x="3148" y="1"/>
                    <a:pt x="2315" y="342"/>
                    <a:pt x="1582" y="954"/>
                  </a:cubicBezTo>
                  <a:cubicBezTo>
                    <a:pt x="466" y="1884"/>
                    <a:pt x="0" y="3106"/>
                    <a:pt x="541" y="3703"/>
                  </a:cubicBezTo>
                  <a:cubicBezTo>
                    <a:pt x="734" y="3916"/>
                    <a:pt x="1029" y="4019"/>
                    <a:pt x="1379" y="4019"/>
                  </a:cubicBezTo>
                  <a:cubicBezTo>
                    <a:pt x="2012" y="4019"/>
                    <a:pt x="2824" y="3686"/>
                    <a:pt x="3543" y="3071"/>
                  </a:cubicBezTo>
                  <a:cubicBezTo>
                    <a:pt x="4659" y="2114"/>
                    <a:pt x="5126" y="859"/>
                    <a:pt x="4584" y="288"/>
                  </a:cubicBezTo>
                  <a:cubicBezTo>
                    <a:pt x="4398" y="93"/>
                    <a:pt x="4119" y="1"/>
                    <a:pt x="3787" y="1"/>
                  </a:cubicBezTo>
                  <a:close/>
                </a:path>
              </a:pathLst>
            </a:custGeom>
            <a:solidFill>
              <a:srgbClr val="8A85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90"/>
            <p:cNvSpPr/>
            <p:nvPr/>
          </p:nvSpPr>
          <p:spPr>
            <a:xfrm>
              <a:off x="5335425" y="3319550"/>
              <a:ext cx="954250" cy="481150"/>
            </a:xfrm>
            <a:custGeom>
              <a:rect b="b" l="l" r="r" t="t"/>
              <a:pathLst>
                <a:path extrusionOk="0" h="19246" w="38170">
                  <a:moveTo>
                    <a:pt x="35500" y="0"/>
                  </a:moveTo>
                  <a:cubicBezTo>
                    <a:pt x="35452" y="25"/>
                    <a:pt x="35467" y="57"/>
                    <a:pt x="35472" y="88"/>
                  </a:cubicBezTo>
                  <a:cubicBezTo>
                    <a:pt x="35526" y="439"/>
                    <a:pt x="35581" y="788"/>
                    <a:pt x="35627" y="1142"/>
                  </a:cubicBezTo>
                  <a:cubicBezTo>
                    <a:pt x="35716" y="1837"/>
                    <a:pt x="35727" y="2540"/>
                    <a:pt x="35696" y="3247"/>
                  </a:cubicBezTo>
                  <a:cubicBezTo>
                    <a:pt x="35637" y="4583"/>
                    <a:pt x="35430" y="5920"/>
                    <a:pt x="35022" y="7247"/>
                  </a:cubicBezTo>
                  <a:cubicBezTo>
                    <a:pt x="35007" y="7296"/>
                    <a:pt x="34984" y="7342"/>
                    <a:pt x="34956" y="7384"/>
                  </a:cubicBezTo>
                  <a:cubicBezTo>
                    <a:pt x="34851" y="7538"/>
                    <a:pt x="34740" y="7691"/>
                    <a:pt x="34628" y="7843"/>
                  </a:cubicBezTo>
                  <a:cubicBezTo>
                    <a:pt x="34347" y="8221"/>
                    <a:pt x="34054" y="8593"/>
                    <a:pt x="33765" y="8969"/>
                  </a:cubicBezTo>
                  <a:cubicBezTo>
                    <a:pt x="33170" y="9741"/>
                    <a:pt x="32497" y="10474"/>
                    <a:pt x="31784" y="11183"/>
                  </a:cubicBezTo>
                  <a:cubicBezTo>
                    <a:pt x="31747" y="11221"/>
                    <a:pt x="31705" y="11256"/>
                    <a:pt x="31657" y="11299"/>
                  </a:cubicBezTo>
                  <a:cubicBezTo>
                    <a:pt x="31591" y="11266"/>
                    <a:pt x="31532" y="11240"/>
                    <a:pt x="31476" y="11208"/>
                  </a:cubicBezTo>
                  <a:cubicBezTo>
                    <a:pt x="31116" y="11008"/>
                    <a:pt x="30759" y="10807"/>
                    <a:pt x="30412" y="10596"/>
                  </a:cubicBezTo>
                  <a:cubicBezTo>
                    <a:pt x="30208" y="10473"/>
                    <a:pt x="30013" y="10341"/>
                    <a:pt x="29824" y="10204"/>
                  </a:cubicBezTo>
                  <a:cubicBezTo>
                    <a:pt x="29534" y="9994"/>
                    <a:pt x="29254" y="9773"/>
                    <a:pt x="28973" y="9554"/>
                  </a:cubicBezTo>
                  <a:cubicBezTo>
                    <a:pt x="28947" y="9534"/>
                    <a:pt x="28918" y="9516"/>
                    <a:pt x="28880" y="9492"/>
                  </a:cubicBezTo>
                  <a:cubicBezTo>
                    <a:pt x="28864" y="9517"/>
                    <a:pt x="28849" y="9544"/>
                    <a:pt x="28836" y="9570"/>
                  </a:cubicBezTo>
                  <a:cubicBezTo>
                    <a:pt x="28787" y="9693"/>
                    <a:pt x="28738" y="9818"/>
                    <a:pt x="28692" y="9941"/>
                  </a:cubicBezTo>
                  <a:cubicBezTo>
                    <a:pt x="28415" y="10685"/>
                    <a:pt x="28091" y="11420"/>
                    <a:pt x="27873" y="12179"/>
                  </a:cubicBezTo>
                  <a:cubicBezTo>
                    <a:pt x="27852" y="12252"/>
                    <a:pt x="27825" y="12326"/>
                    <a:pt x="27800" y="12399"/>
                  </a:cubicBezTo>
                  <a:cubicBezTo>
                    <a:pt x="27677" y="12770"/>
                    <a:pt x="27549" y="13139"/>
                    <a:pt x="27417" y="13508"/>
                  </a:cubicBezTo>
                  <a:cubicBezTo>
                    <a:pt x="27412" y="13520"/>
                    <a:pt x="27392" y="13530"/>
                    <a:pt x="27373" y="13545"/>
                  </a:cubicBezTo>
                  <a:cubicBezTo>
                    <a:pt x="27331" y="13518"/>
                    <a:pt x="27297" y="13480"/>
                    <a:pt x="27252" y="13468"/>
                  </a:cubicBezTo>
                  <a:cubicBezTo>
                    <a:pt x="27129" y="13430"/>
                    <a:pt x="27061" y="13348"/>
                    <a:pt x="26988" y="13271"/>
                  </a:cubicBezTo>
                  <a:cubicBezTo>
                    <a:pt x="26642" y="12913"/>
                    <a:pt x="26307" y="12550"/>
                    <a:pt x="25974" y="12185"/>
                  </a:cubicBezTo>
                  <a:cubicBezTo>
                    <a:pt x="25678" y="11861"/>
                    <a:pt x="25380" y="11540"/>
                    <a:pt x="25099" y="11211"/>
                  </a:cubicBezTo>
                  <a:cubicBezTo>
                    <a:pt x="24836" y="10902"/>
                    <a:pt x="24591" y="10582"/>
                    <a:pt x="24342" y="10265"/>
                  </a:cubicBezTo>
                  <a:cubicBezTo>
                    <a:pt x="24317" y="10233"/>
                    <a:pt x="24304" y="10186"/>
                    <a:pt x="24232" y="10180"/>
                  </a:cubicBezTo>
                  <a:cubicBezTo>
                    <a:pt x="24202" y="10223"/>
                    <a:pt x="24171" y="10268"/>
                    <a:pt x="24142" y="10316"/>
                  </a:cubicBezTo>
                  <a:cubicBezTo>
                    <a:pt x="23875" y="10761"/>
                    <a:pt x="23597" y="11202"/>
                    <a:pt x="23326" y="11647"/>
                  </a:cubicBezTo>
                  <a:cubicBezTo>
                    <a:pt x="22892" y="12355"/>
                    <a:pt x="22452" y="13061"/>
                    <a:pt x="21983" y="13760"/>
                  </a:cubicBezTo>
                  <a:cubicBezTo>
                    <a:pt x="21879" y="13915"/>
                    <a:pt x="21762" y="14066"/>
                    <a:pt x="21646" y="14217"/>
                  </a:cubicBezTo>
                  <a:cubicBezTo>
                    <a:pt x="21616" y="14255"/>
                    <a:pt x="21588" y="14302"/>
                    <a:pt x="21505" y="14311"/>
                  </a:cubicBezTo>
                  <a:cubicBezTo>
                    <a:pt x="21451" y="14273"/>
                    <a:pt x="21391" y="14233"/>
                    <a:pt x="21333" y="14190"/>
                  </a:cubicBezTo>
                  <a:cubicBezTo>
                    <a:pt x="20952" y="13906"/>
                    <a:pt x="20613" y="13591"/>
                    <a:pt x="20283" y="13270"/>
                  </a:cubicBezTo>
                  <a:cubicBezTo>
                    <a:pt x="19790" y="12791"/>
                    <a:pt x="19272" y="12334"/>
                    <a:pt x="18757" y="11876"/>
                  </a:cubicBezTo>
                  <a:cubicBezTo>
                    <a:pt x="17981" y="11184"/>
                    <a:pt x="17229" y="10480"/>
                    <a:pt x="16572" y="9717"/>
                  </a:cubicBezTo>
                  <a:cubicBezTo>
                    <a:pt x="16523" y="9662"/>
                    <a:pt x="16474" y="9607"/>
                    <a:pt x="16424" y="9554"/>
                  </a:cubicBezTo>
                  <a:cubicBezTo>
                    <a:pt x="16401" y="9530"/>
                    <a:pt x="16375" y="9510"/>
                    <a:pt x="16343" y="9483"/>
                  </a:cubicBezTo>
                  <a:cubicBezTo>
                    <a:pt x="16303" y="9522"/>
                    <a:pt x="16269" y="9551"/>
                    <a:pt x="16238" y="9583"/>
                  </a:cubicBezTo>
                  <a:cubicBezTo>
                    <a:pt x="16026" y="9794"/>
                    <a:pt x="15816" y="10005"/>
                    <a:pt x="15598" y="10211"/>
                  </a:cubicBezTo>
                  <a:cubicBezTo>
                    <a:pt x="15380" y="10417"/>
                    <a:pt x="15175" y="10632"/>
                    <a:pt x="14980" y="10858"/>
                  </a:cubicBezTo>
                  <a:cubicBezTo>
                    <a:pt x="14334" y="11606"/>
                    <a:pt x="13635" y="12327"/>
                    <a:pt x="12849" y="12989"/>
                  </a:cubicBezTo>
                  <a:cubicBezTo>
                    <a:pt x="12765" y="13060"/>
                    <a:pt x="12678" y="13129"/>
                    <a:pt x="12589" y="13196"/>
                  </a:cubicBezTo>
                  <a:cubicBezTo>
                    <a:pt x="12546" y="13227"/>
                    <a:pt x="12500" y="13256"/>
                    <a:pt x="12451" y="13279"/>
                  </a:cubicBezTo>
                  <a:cubicBezTo>
                    <a:pt x="12421" y="13294"/>
                    <a:pt x="12395" y="13301"/>
                    <a:pt x="12371" y="13301"/>
                  </a:cubicBezTo>
                  <a:cubicBezTo>
                    <a:pt x="12338" y="13301"/>
                    <a:pt x="12308" y="13288"/>
                    <a:pt x="12272" y="13260"/>
                  </a:cubicBezTo>
                  <a:cubicBezTo>
                    <a:pt x="12213" y="13216"/>
                    <a:pt x="12159" y="13167"/>
                    <a:pt x="12111" y="13112"/>
                  </a:cubicBezTo>
                  <a:cubicBezTo>
                    <a:pt x="11957" y="12933"/>
                    <a:pt x="11798" y="12755"/>
                    <a:pt x="11662" y="12567"/>
                  </a:cubicBezTo>
                  <a:cubicBezTo>
                    <a:pt x="11108" y="11808"/>
                    <a:pt x="10583" y="11039"/>
                    <a:pt x="10091" y="10259"/>
                  </a:cubicBezTo>
                  <a:cubicBezTo>
                    <a:pt x="9871" y="9908"/>
                    <a:pt x="9681" y="9545"/>
                    <a:pt x="9484" y="9185"/>
                  </a:cubicBezTo>
                  <a:cubicBezTo>
                    <a:pt x="9415" y="9057"/>
                    <a:pt x="9350" y="8928"/>
                    <a:pt x="9279" y="8801"/>
                  </a:cubicBezTo>
                  <a:cubicBezTo>
                    <a:pt x="9183" y="8628"/>
                    <a:pt x="9084" y="8459"/>
                    <a:pt x="8987" y="8288"/>
                  </a:cubicBezTo>
                  <a:cubicBezTo>
                    <a:pt x="8973" y="8265"/>
                    <a:pt x="8957" y="8244"/>
                    <a:pt x="8936" y="8215"/>
                  </a:cubicBezTo>
                  <a:cubicBezTo>
                    <a:pt x="8898" y="8235"/>
                    <a:pt x="8866" y="8249"/>
                    <a:pt x="8839" y="8266"/>
                  </a:cubicBezTo>
                  <a:cubicBezTo>
                    <a:pt x="8228" y="8659"/>
                    <a:pt x="7585" y="9018"/>
                    <a:pt x="7006" y="9454"/>
                  </a:cubicBezTo>
                  <a:cubicBezTo>
                    <a:pt x="6943" y="9501"/>
                    <a:pt x="6874" y="9545"/>
                    <a:pt x="6810" y="9590"/>
                  </a:cubicBezTo>
                  <a:cubicBezTo>
                    <a:pt x="6109" y="10091"/>
                    <a:pt x="5317" y="10489"/>
                    <a:pt x="4448" y="10790"/>
                  </a:cubicBezTo>
                  <a:cubicBezTo>
                    <a:pt x="4406" y="10805"/>
                    <a:pt x="4358" y="10814"/>
                    <a:pt x="4300" y="10830"/>
                  </a:cubicBezTo>
                  <a:cubicBezTo>
                    <a:pt x="4220" y="10722"/>
                    <a:pt x="4139" y="10624"/>
                    <a:pt x="4071" y="10519"/>
                  </a:cubicBezTo>
                  <a:cubicBezTo>
                    <a:pt x="3995" y="10402"/>
                    <a:pt x="3925" y="10280"/>
                    <a:pt x="3863" y="10155"/>
                  </a:cubicBezTo>
                  <a:cubicBezTo>
                    <a:pt x="3654" y="9731"/>
                    <a:pt x="3453" y="9305"/>
                    <a:pt x="3267" y="8876"/>
                  </a:cubicBezTo>
                  <a:cubicBezTo>
                    <a:pt x="2634" y="7433"/>
                    <a:pt x="2226" y="5903"/>
                    <a:pt x="2055" y="4336"/>
                  </a:cubicBezTo>
                  <a:cubicBezTo>
                    <a:pt x="1924" y="3149"/>
                    <a:pt x="1953" y="1978"/>
                    <a:pt x="2192" y="831"/>
                  </a:cubicBezTo>
                  <a:cubicBezTo>
                    <a:pt x="2209" y="744"/>
                    <a:pt x="2245" y="660"/>
                    <a:pt x="2233" y="568"/>
                  </a:cubicBezTo>
                  <a:cubicBezTo>
                    <a:pt x="2228" y="568"/>
                    <a:pt x="2224" y="568"/>
                    <a:pt x="2219" y="568"/>
                  </a:cubicBezTo>
                  <a:cubicBezTo>
                    <a:pt x="2157" y="568"/>
                    <a:pt x="2098" y="597"/>
                    <a:pt x="2064" y="647"/>
                  </a:cubicBezTo>
                  <a:cubicBezTo>
                    <a:pt x="2009" y="720"/>
                    <a:pt x="1948" y="788"/>
                    <a:pt x="1906" y="866"/>
                  </a:cubicBezTo>
                  <a:cubicBezTo>
                    <a:pt x="1789" y="1086"/>
                    <a:pt x="1675" y="1308"/>
                    <a:pt x="1568" y="1531"/>
                  </a:cubicBezTo>
                  <a:cubicBezTo>
                    <a:pt x="1266" y="2167"/>
                    <a:pt x="997" y="2819"/>
                    <a:pt x="762" y="3483"/>
                  </a:cubicBezTo>
                  <a:cubicBezTo>
                    <a:pt x="633" y="3841"/>
                    <a:pt x="523" y="4207"/>
                    <a:pt x="435" y="4578"/>
                  </a:cubicBezTo>
                  <a:cubicBezTo>
                    <a:pt x="329" y="5021"/>
                    <a:pt x="252" y="5472"/>
                    <a:pt x="188" y="5927"/>
                  </a:cubicBezTo>
                  <a:cubicBezTo>
                    <a:pt x="29" y="7032"/>
                    <a:pt x="0" y="8157"/>
                    <a:pt x="130" y="9301"/>
                  </a:cubicBezTo>
                  <a:cubicBezTo>
                    <a:pt x="204" y="9952"/>
                    <a:pt x="307" y="10604"/>
                    <a:pt x="506" y="11255"/>
                  </a:cubicBezTo>
                  <a:cubicBezTo>
                    <a:pt x="875" y="12462"/>
                    <a:pt x="1481" y="13634"/>
                    <a:pt x="2258" y="14763"/>
                  </a:cubicBezTo>
                  <a:cubicBezTo>
                    <a:pt x="2639" y="15316"/>
                    <a:pt x="3072" y="15850"/>
                    <a:pt x="3543" y="16369"/>
                  </a:cubicBezTo>
                  <a:cubicBezTo>
                    <a:pt x="3566" y="16389"/>
                    <a:pt x="3590" y="16409"/>
                    <a:pt x="3616" y="16426"/>
                  </a:cubicBezTo>
                  <a:cubicBezTo>
                    <a:pt x="5154" y="15224"/>
                    <a:pt x="6714" y="14057"/>
                    <a:pt x="8244" y="12858"/>
                  </a:cubicBezTo>
                  <a:cubicBezTo>
                    <a:pt x="8268" y="12912"/>
                    <a:pt x="8288" y="12958"/>
                    <a:pt x="8307" y="13004"/>
                  </a:cubicBezTo>
                  <a:cubicBezTo>
                    <a:pt x="8431" y="13310"/>
                    <a:pt x="8552" y="13620"/>
                    <a:pt x="8690" y="13924"/>
                  </a:cubicBezTo>
                  <a:cubicBezTo>
                    <a:pt x="8898" y="14383"/>
                    <a:pt x="9124" y="14840"/>
                    <a:pt x="9348" y="15297"/>
                  </a:cubicBezTo>
                  <a:cubicBezTo>
                    <a:pt x="9606" y="15821"/>
                    <a:pt x="9887" y="16339"/>
                    <a:pt x="10242" y="16837"/>
                  </a:cubicBezTo>
                  <a:cubicBezTo>
                    <a:pt x="10471" y="17159"/>
                    <a:pt x="10683" y="17484"/>
                    <a:pt x="10908" y="17808"/>
                  </a:cubicBezTo>
                  <a:cubicBezTo>
                    <a:pt x="11038" y="17994"/>
                    <a:pt x="11167" y="18180"/>
                    <a:pt x="11302" y="18364"/>
                  </a:cubicBezTo>
                  <a:cubicBezTo>
                    <a:pt x="11324" y="18395"/>
                    <a:pt x="11361" y="18422"/>
                    <a:pt x="11398" y="18456"/>
                  </a:cubicBezTo>
                  <a:cubicBezTo>
                    <a:pt x="11434" y="18432"/>
                    <a:pt x="11461" y="18417"/>
                    <a:pt x="11484" y="18398"/>
                  </a:cubicBezTo>
                  <a:cubicBezTo>
                    <a:pt x="11759" y="18168"/>
                    <a:pt x="12027" y="17935"/>
                    <a:pt x="12261" y="17679"/>
                  </a:cubicBezTo>
                  <a:cubicBezTo>
                    <a:pt x="12703" y="17194"/>
                    <a:pt x="13156" y="16716"/>
                    <a:pt x="13619" y="16244"/>
                  </a:cubicBezTo>
                  <a:cubicBezTo>
                    <a:pt x="14505" y="15337"/>
                    <a:pt x="15473" y="14493"/>
                    <a:pt x="16447" y="13657"/>
                  </a:cubicBezTo>
                  <a:cubicBezTo>
                    <a:pt x="16465" y="13643"/>
                    <a:pt x="16480" y="13621"/>
                    <a:pt x="16517" y="13621"/>
                  </a:cubicBezTo>
                  <a:cubicBezTo>
                    <a:pt x="16524" y="13621"/>
                    <a:pt x="16532" y="13622"/>
                    <a:pt x="16541" y="13623"/>
                  </a:cubicBezTo>
                  <a:cubicBezTo>
                    <a:pt x="16558" y="13649"/>
                    <a:pt x="16586" y="13679"/>
                    <a:pt x="16606" y="13711"/>
                  </a:cubicBezTo>
                  <a:cubicBezTo>
                    <a:pt x="16889" y="14165"/>
                    <a:pt x="17221" y="14599"/>
                    <a:pt x="17548" y="15035"/>
                  </a:cubicBezTo>
                  <a:cubicBezTo>
                    <a:pt x="18287" y="16030"/>
                    <a:pt x="19091" y="16974"/>
                    <a:pt x="19954" y="17864"/>
                  </a:cubicBezTo>
                  <a:cubicBezTo>
                    <a:pt x="20109" y="18023"/>
                    <a:pt x="20251" y="18185"/>
                    <a:pt x="20368" y="18361"/>
                  </a:cubicBezTo>
                  <a:cubicBezTo>
                    <a:pt x="20569" y="18665"/>
                    <a:pt x="20839" y="18937"/>
                    <a:pt x="21112" y="19207"/>
                  </a:cubicBezTo>
                  <a:cubicBezTo>
                    <a:pt x="21131" y="19222"/>
                    <a:pt x="21151" y="19234"/>
                    <a:pt x="21172" y="19246"/>
                  </a:cubicBezTo>
                  <a:cubicBezTo>
                    <a:pt x="21215" y="19199"/>
                    <a:pt x="21256" y="19157"/>
                    <a:pt x="21293" y="19111"/>
                  </a:cubicBezTo>
                  <a:cubicBezTo>
                    <a:pt x="21499" y="18864"/>
                    <a:pt x="21705" y="18617"/>
                    <a:pt x="21900" y="18366"/>
                  </a:cubicBezTo>
                  <a:cubicBezTo>
                    <a:pt x="22406" y="17713"/>
                    <a:pt x="22881" y="17048"/>
                    <a:pt x="23269" y="16355"/>
                  </a:cubicBezTo>
                  <a:cubicBezTo>
                    <a:pt x="23575" y="15811"/>
                    <a:pt x="23856" y="15262"/>
                    <a:pt x="24135" y="14711"/>
                  </a:cubicBezTo>
                  <a:cubicBezTo>
                    <a:pt x="24153" y="14681"/>
                    <a:pt x="24173" y="14651"/>
                    <a:pt x="24195" y="14620"/>
                  </a:cubicBezTo>
                  <a:lnTo>
                    <a:pt x="24267" y="14691"/>
                  </a:lnTo>
                  <a:cubicBezTo>
                    <a:pt x="24412" y="14832"/>
                    <a:pt x="24550" y="14977"/>
                    <a:pt x="24708" y="15111"/>
                  </a:cubicBezTo>
                  <a:cubicBezTo>
                    <a:pt x="25456" y="15748"/>
                    <a:pt x="26194" y="16394"/>
                    <a:pt x="26934" y="17042"/>
                  </a:cubicBezTo>
                  <a:cubicBezTo>
                    <a:pt x="26997" y="17096"/>
                    <a:pt x="27059" y="17151"/>
                    <a:pt x="27126" y="17202"/>
                  </a:cubicBezTo>
                  <a:cubicBezTo>
                    <a:pt x="27624" y="17571"/>
                    <a:pt x="28132" y="17935"/>
                    <a:pt x="28650" y="18290"/>
                  </a:cubicBezTo>
                  <a:cubicBezTo>
                    <a:pt x="28711" y="18333"/>
                    <a:pt x="28773" y="18373"/>
                    <a:pt x="28839" y="18408"/>
                  </a:cubicBezTo>
                  <a:cubicBezTo>
                    <a:pt x="28869" y="18425"/>
                    <a:pt x="28913" y="18427"/>
                    <a:pt x="28944" y="18435"/>
                  </a:cubicBezTo>
                  <a:lnTo>
                    <a:pt x="28946" y="18434"/>
                  </a:lnTo>
                  <a:cubicBezTo>
                    <a:pt x="29012" y="18395"/>
                    <a:pt x="29012" y="18349"/>
                    <a:pt x="29025" y="18308"/>
                  </a:cubicBezTo>
                  <a:cubicBezTo>
                    <a:pt x="29118" y="17995"/>
                    <a:pt x="29205" y="17681"/>
                    <a:pt x="29273" y="17365"/>
                  </a:cubicBezTo>
                  <a:cubicBezTo>
                    <a:pt x="29519" y="16215"/>
                    <a:pt x="29852" y="15072"/>
                    <a:pt x="30183" y="13930"/>
                  </a:cubicBezTo>
                  <a:cubicBezTo>
                    <a:pt x="30188" y="13910"/>
                    <a:pt x="30203" y="13892"/>
                    <a:pt x="30219" y="13862"/>
                  </a:cubicBezTo>
                  <a:cubicBezTo>
                    <a:pt x="30285" y="13894"/>
                    <a:pt x="30340" y="13919"/>
                    <a:pt x="30391" y="13947"/>
                  </a:cubicBezTo>
                  <a:cubicBezTo>
                    <a:pt x="31068" y="14311"/>
                    <a:pt x="31779" y="14639"/>
                    <a:pt x="32507" y="14949"/>
                  </a:cubicBezTo>
                  <a:cubicBezTo>
                    <a:pt x="32616" y="14995"/>
                    <a:pt x="32721" y="15047"/>
                    <a:pt x="32824" y="15099"/>
                  </a:cubicBezTo>
                  <a:cubicBezTo>
                    <a:pt x="33532" y="15460"/>
                    <a:pt x="34255" y="15806"/>
                    <a:pt x="34992" y="16138"/>
                  </a:cubicBezTo>
                  <a:cubicBezTo>
                    <a:pt x="35033" y="16157"/>
                    <a:pt x="35069" y="16187"/>
                    <a:pt x="35128" y="16187"/>
                  </a:cubicBezTo>
                  <a:cubicBezTo>
                    <a:pt x="35138" y="16187"/>
                    <a:pt x="35149" y="16186"/>
                    <a:pt x="35161" y="16184"/>
                  </a:cubicBezTo>
                  <a:cubicBezTo>
                    <a:pt x="35184" y="16157"/>
                    <a:pt x="35210" y="16129"/>
                    <a:pt x="35233" y="16099"/>
                  </a:cubicBezTo>
                  <a:cubicBezTo>
                    <a:pt x="35755" y="15414"/>
                    <a:pt x="36225" y="14711"/>
                    <a:pt x="36624" y="13991"/>
                  </a:cubicBezTo>
                  <a:cubicBezTo>
                    <a:pt x="37118" y="13099"/>
                    <a:pt x="37456" y="12183"/>
                    <a:pt x="37683" y="11260"/>
                  </a:cubicBezTo>
                  <a:cubicBezTo>
                    <a:pt x="38007" y="9952"/>
                    <a:pt x="38170" y="8611"/>
                    <a:pt x="38169" y="7264"/>
                  </a:cubicBezTo>
                  <a:cubicBezTo>
                    <a:pt x="38169" y="7146"/>
                    <a:pt x="38161" y="7028"/>
                    <a:pt x="38145" y="6911"/>
                  </a:cubicBezTo>
                  <a:cubicBezTo>
                    <a:pt x="38097" y="6589"/>
                    <a:pt x="38051" y="6267"/>
                    <a:pt x="37984" y="5951"/>
                  </a:cubicBezTo>
                  <a:cubicBezTo>
                    <a:pt x="37910" y="5592"/>
                    <a:pt x="37819" y="5238"/>
                    <a:pt x="37725" y="4884"/>
                  </a:cubicBezTo>
                  <a:cubicBezTo>
                    <a:pt x="37656" y="4618"/>
                    <a:pt x="37574" y="4354"/>
                    <a:pt x="37490" y="4092"/>
                  </a:cubicBezTo>
                  <a:cubicBezTo>
                    <a:pt x="37394" y="3796"/>
                    <a:pt x="37299" y="3498"/>
                    <a:pt x="37187" y="3206"/>
                  </a:cubicBezTo>
                  <a:cubicBezTo>
                    <a:pt x="37005" y="2721"/>
                    <a:pt x="36797" y="2244"/>
                    <a:pt x="36567" y="1780"/>
                  </a:cubicBezTo>
                  <a:cubicBezTo>
                    <a:pt x="36355" y="1359"/>
                    <a:pt x="36137" y="942"/>
                    <a:pt x="35873" y="551"/>
                  </a:cubicBezTo>
                  <a:cubicBezTo>
                    <a:pt x="35750" y="366"/>
                    <a:pt x="35624" y="184"/>
                    <a:pt x="35500" y="0"/>
                  </a:cubicBezTo>
                  <a:close/>
                </a:path>
              </a:pathLst>
            </a:custGeom>
            <a:solidFill>
              <a:srgbClr val="F590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90"/>
            <p:cNvSpPr/>
            <p:nvPr/>
          </p:nvSpPr>
          <p:spPr>
            <a:xfrm>
              <a:off x="5335325" y="3319575"/>
              <a:ext cx="954225" cy="481075"/>
            </a:xfrm>
            <a:custGeom>
              <a:rect b="b" l="l" r="r" t="t"/>
              <a:pathLst>
                <a:path extrusionOk="0" h="19243" w="38169">
                  <a:moveTo>
                    <a:pt x="35501" y="0"/>
                  </a:moveTo>
                  <a:cubicBezTo>
                    <a:pt x="35455" y="25"/>
                    <a:pt x="35468" y="57"/>
                    <a:pt x="35473" y="88"/>
                  </a:cubicBezTo>
                  <a:cubicBezTo>
                    <a:pt x="35527" y="439"/>
                    <a:pt x="35583" y="789"/>
                    <a:pt x="35628" y="1141"/>
                  </a:cubicBezTo>
                  <a:cubicBezTo>
                    <a:pt x="35675" y="1514"/>
                    <a:pt x="35701" y="1889"/>
                    <a:pt x="35710" y="2266"/>
                  </a:cubicBezTo>
                  <a:cubicBezTo>
                    <a:pt x="35824" y="2512"/>
                    <a:pt x="35927" y="2765"/>
                    <a:pt x="36030" y="3019"/>
                  </a:cubicBezTo>
                  <a:cubicBezTo>
                    <a:pt x="36125" y="3249"/>
                    <a:pt x="36216" y="3482"/>
                    <a:pt x="36299" y="3718"/>
                  </a:cubicBezTo>
                  <a:cubicBezTo>
                    <a:pt x="36410" y="4032"/>
                    <a:pt x="36518" y="4348"/>
                    <a:pt x="36612" y="4668"/>
                  </a:cubicBezTo>
                  <a:cubicBezTo>
                    <a:pt x="36697" y="4951"/>
                    <a:pt x="36763" y="5242"/>
                    <a:pt x="36831" y="5532"/>
                  </a:cubicBezTo>
                  <a:cubicBezTo>
                    <a:pt x="36855" y="5636"/>
                    <a:pt x="36871" y="5743"/>
                    <a:pt x="36879" y="5850"/>
                  </a:cubicBezTo>
                  <a:cubicBezTo>
                    <a:pt x="36978" y="7081"/>
                    <a:pt x="36927" y="8318"/>
                    <a:pt x="36724" y="9536"/>
                  </a:cubicBezTo>
                  <a:cubicBezTo>
                    <a:pt x="36579" y="10406"/>
                    <a:pt x="36328" y="11278"/>
                    <a:pt x="35922" y="12135"/>
                  </a:cubicBezTo>
                  <a:cubicBezTo>
                    <a:pt x="35593" y="12832"/>
                    <a:pt x="35191" y="13516"/>
                    <a:pt x="34735" y="14188"/>
                  </a:cubicBezTo>
                  <a:cubicBezTo>
                    <a:pt x="34715" y="14218"/>
                    <a:pt x="34691" y="14246"/>
                    <a:pt x="34673" y="14272"/>
                  </a:cubicBezTo>
                  <a:cubicBezTo>
                    <a:pt x="34661" y="14274"/>
                    <a:pt x="34650" y="14275"/>
                    <a:pt x="34639" y="14275"/>
                  </a:cubicBezTo>
                  <a:cubicBezTo>
                    <a:pt x="34580" y="14275"/>
                    <a:pt x="34542" y="14245"/>
                    <a:pt x="34499" y="14226"/>
                  </a:cubicBezTo>
                  <a:cubicBezTo>
                    <a:pt x="33738" y="13895"/>
                    <a:pt x="32998" y="13551"/>
                    <a:pt x="32278" y="13194"/>
                  </a:cubicBezTo>
                  <a:cubicBezTo>
                    <a:pt x="32172" y="13142"/>
                    <a:pt x="32066" y="13091"/>
                    <a:pt x="31957" y="13044"/>
                  </a:cubicBezTo>
                  <a:cubicBezTo>
                    <a:pt x="31225" y="12739"/>
                    <a:pt x="30515" y="12415"/>
                    <a:pt x="29841" y="12057"/>
                  </a:cubicBezTo>
                  <a:cubicBezTo>
                    <a:pt x="29788" y="12031"/>
                    <a:pt x="29734" y="12007"/>
                    <a:pt x="29670" y="11975"/>
                  </a:cubicBezTo>
                  <a:cubicBezTo>
                    <a:pt x="29656" y="12004"/>
                    <a:pt x="29644" y="12022"/>
                    <a:pt x="29639" y="12041"/>
                  </a:cubicBezTo>
                  <a:cubicBezTo>
                    <a:pt x="29383" y="13148"/>
                    <a:pt x="29127" y="14271"/>
                    <a:pt x="28955" y="15415"/>
                  </a:cubicBezTo>
                  <a:cubicBezTo>
                    <a:pt x="28907" y="15732"/>
                    <a:pt x="28840" y="16048"/>
                    <a:pt x="28767" y="16363"/>
                  </a:cubicBezTo>
                  <a:cubicBezTo>
                    <a:pt x="28757" y="16406"/>
                    <a:pt x="28760" y="16451"/>
                    <a:pt x="28697" y="16489"/>
                  </a:cubicBezTo>
                  <a:cubicBezTo>
                    <a:pt x="28667" y="16481"/>
                    <a:pt x="28622" y="16479"/>
                    <a:pt x="28591" y="16463"/>
                  </a:cubicBezTo>
                  <a:cubicBezTo>
                    <a:pt x="28525" y="16426"/>
                    <a:pt x="28461" y="16386"/>
                    <a:pt x="28399" y="16342"/>
                  </a:cubicBezTo>
                  <a:cubicBezTo>
                    <a:pt x="27871" y="15980"/>
                    <a:pt x="27355" y="15613"/>
                    <a:pt x="26854" y="15238"/>
                  </a:cubicBezTo>
                  <a:cubicBezTo>
                    <a:pt x="26786" y="15188"/>
                    <a:pt x="26723" y="15134"/>
                    <a:pt x="26660" y="15078"/>
                  </a:cubicBezTo>
                  <a:cubicBezTo>
                    <a:pt x="25915" y="14431"/>
                    <a:pt x="25180" y="13788"/>
                    <a:pt x="24444" y="13159"/>
                  </a:cubicBezTo>
                  <a:cubicBezTo>
                    <a:pt x="24290" y="13028"/>
                    <a:pt x="24153" y="12886"/>
                    <a:pt x="24010" y="12747"/>
                  </a:cubicBezTo>
                  <a:cubicBezTo>
                    <a:pt x="23991" y="12729"/>
                    <a:pt x="23970" y="12708"/>
                    <a:pt x="23940" y="12680"/>
                  </a:cubicBezTo>
                  <a:cubicBezTo>
                    <a:pt x="23917" y="12715"/>
                    <a:pt x="23898" y="12740"/>
                    <a:pt x="23886" y="12768"/>
                  </a:cubicBezTo>
                  <a:cubicBezTo>
                    <a:pt x="23634" y="13304"/>
                    <a:pt x="23379" y="13844"/>
                    <a:pt x="23098" y="14381"/>
                  </a:cubicBezTo>
                  <a:cubicBezTo>
                    <a:pt x="22740" y="15070"/>
                    <a:pt x="22296" y="15735"/>
                    <a:pt x="21817" y="16392"/>
                  </a:cubicBezTo>
                  <a:cubicBezTo>
                    <a:pt x="21633" y="16647"/>
                    <a:pt x="21436" y="16899"/>
                    <a:pt x="21239" y="17150"/>
                  </a:cubicBezTo>
                  <a:cubicBezTo>
                    <a:pt x="21204" y="17196"/>
                    <a:pt x="21164" y="17240"/>
                    <a:pt x="21122" y="17287"/>
                  </a:cubicBezTo>
                  <a:cubicBezTo>
                    <a:pt x="21102" y="17276"/>
                    <a:pt x="21083" y="17262"/>
                    <a:pt x="21064" y="17248"/>
                  </a:cubicBezTo>
                  <a:cubicBezTo>
                    <a:pt x="20795" y="16972"/>
                    <a:pt x="20530" y="16694"/>
                    <a:pt x="20331" y="16386"/>
                  </a:cubicBezTo>
                  <a:cubicBezTo>
                    <a:pt x="20217" y="16209"/>
                    <a:pt x="20077" y="16044"/>
                    <a:pt x="19928" y="15883"/>
                  </a:cubicBezTo>
                  <a:cubicBezTo>
                    <a:pt x="19100" y="14998"/>
                    <a:pt x="18331" y="14060"/>
                    <a:pt x="17626" y="13076"/>
                  </a:cubicBezTo>
                  <a:cubicBezTo>
                    <a:pt x="17319" y="12649"/>
                    <a:pt x="17008" y="12228"/>
                    <a:pt x="16746" y="11791"/>
                  </a:cubicBezTo>
                  <a:cubicBezTo>
                    <a:pt x="16727" y="11759"/>
                    <a:pt x="16702" y="11730"/>
                    <a:pt x="16684" y="11706"/>
                  </a:cubicBezTo>
                  <a:cubicBezTo>
                    <a:pt x="16676" y="11705"/>
                    <a:pt x="16668" y="11704"/>
                    <a:pt x="16661" y="11704"/>
                  </a:cubicBezTo>
                  <a:cubicBezTo>
                    <a:pt x="16628" y="11704"/>
                    <a:pt x="16613" y="11724"/>
                    <a:pt x="16596" y="11738"/>
                  </a:cubicBezTo>
                  <a:cubicBezTo>
                    <a:pt x="15661" y="12551"/>
                    <a:pt x="14723" y="13379"/>
                    <a:pt x="13848" y="14275"/>
                  </a:cubicBezTo>
                  <a:cubicBezTo>
                    <a:pt x="13389" y="14746"/>
                    <a:pt x="12935" y="15225"/>
                    <a:pt x="12486" y="15713"/>
                  </a:cubicBezTo>
                  <a:cubicBezTo>
                    <a:pt x="12249" y="15971"/>
                    <a:pt x="11977" y="16209"/>
                    <a:pt x="11699" y="16442"/>
                  </a:cubicBezTo>
                  <a:cubicBezTo>
                    <a:pt x="11672" y="16464"/>
                    <a:pt x="11643" y="16484"/>
                    <a:pt x="11612" y="16502"/>
                  </a:cubicBezTo>
                  <a:cubicBezTo>
                    <a:pt x="11577" y="16466"/>
                    <a:pt x="11543" y="16440"/>
                    <a:pt x="11522" y="16407"/>
                  </a:cubicBezTo>
                  <a:cubicBezTo>
                    <a:pt x="11400" y="16221"/>
                    <a:pt x="11282" y="16035"/>
                    <a:pt x="11164" y="15848"/>
                  </a:cubicBezTo>
                  <a:cubicBezTo>
                    <a:pt x="10960" y="15525"/>
                    <a:pt x="10769" y="15198"/>
                    <a:pt x="10563" y="14880"/>
                  </a:cubicBezTo>
                  <a:cubicBezTo>
                    <a:pt x="10243" y="14386"/>
                    <a:pt x="9997" y="13876"/>
                    <a:pt x="9773" y="13363"/>
                  </a:cubicBezTo>
                  <a:cubicBezTo>
                    <a:pt x="9581" y="12917"/>
                    <a:pt x="9388" y="12475"/>
                    <a:pt x="9212" y="12030"/>
                  </a:cubicBezTo>
                  <a:cubicBezTo>
                    <a:pt x="9097" y="11737"/>
                    <a:pt x="8996" y="11441"/>
                    <a:pt x="8892" y="11147"/>
                  </a:cubicBezTo>
                  <a:cubicBezTo>
                    <a:pt x="8877" y="11103"/>
                    <a:pt x="8859" y="11060"/>
                    <a:pt x="8839" y="11009"/>
                  </a:cubicBezTo>
                  <a:cubicBezTo>
                    <a:pt x="7301" y="12173"/>
                    <a:pt x="5706" y="13321"/>
                    <a:pt x="4088" y="14509"/>
                  </a:cubicBezTo>
                  <a:cubicBezTo>
                    <a:pt x="4064" y="14492"/>
                    <a:pt x="4041" y="14474"/>
                    <a:pt x="4020" y="14453"/>
                  </a:cubicBezTo>
                  <a:cubicBezTo>
                    <a:pt x="3598" y="13943"/>
                    <a:pt x="3217" y="13420"/>
                    <a:pt x="2888" y="12882"/>
                  </a:cubicBezTo>
                  <a:cubicBezTo>
                    <a:pt x="2225" y="11789"/>
                    <a:pt x="1731" y="10672"/>
                    <a:pt x="1470" y="9531"/>
                  </a:cubicBezTo>
                  <a:cubicBezTo>
                    <a:pt x="1332" y="8922"/>
                    <a:pt x="1286" y="8314"/>
                    <a:pt x="1265" y="7713"/>
                  </a:cubicBezTo>
                  <a:cubicBezTo>
                    <a:pt x="1229" y="6662"/>
                    <a:pt x="1338" y="5642"/>
                    <a:pt x="1562" y="4647"/>
                  </a:cubicBezTo>
                  <a:cubicBezTo>
                    <a:pt x="1654" y="4241"/>
                    <a:pt x="1754" y="3841"/>
                    <a:pt x="1880" y="3448"/>
                  </a:cubicBezTo>
                  <a:cubicBezTo>
                    <a:pt x="1912" y="3350"/>
                    <a:pt x="1946" y="3251"/>
                    <a:pt x="1979" y="3155"/>
                  </a:cubicBezTo>
                  <a:cubicBezTo>
                    <a:pt x="1967" y="2370"/>
                    <a:pt x="2034" y="1594"/>
                    <a:pt x="2192" y="829"/>
                  </a:cubicBezTo>
                  <a:cubicBezTo>
                    <a:pt x="2210" y="742"/>
                    <a:pt x="2245" y="658"/>
                    <a:pt x="2233" y="566"/>
                  </a:cubicBezTo>
                  <a:cubicBezTo>
                    <a:pt x="2229" y="566"/>
                    <a:pt x="2224" y="565"/>
                    <a:pt x="2219" y="565"/>
                  </a:cubicBezTo>
                  <a:cubicBezTo>
                    <a:pt x="2158" y="565"/>
                    <a:pt x="2100" y="595"/>
                    <a:pt x="2064" y="645"/>
                  </a:cubicBezTo>
                  <a:cubicBezTo>
                    <a:pt x="2011" y="718"/>
                    <a:pt x="1948" y="786"/>
                    <a:pt x="1907" y="864"/>
                  </a:cubicBezTo>
                  <a:cubicBezTo>
                    <a:pt x="1790" y="1084"/>
                    <a:pt x="1675" y="1304"/>
                    <a:pt x="1568" y="1529"/>
                  </a:cubicBezTo>
                  <a:cubicBezTo>
                    <a:pt x="1267" y="2165"/>
                    <a:pt x="998" y="2816"/>
                    <a:pt x="762" y="3480"/>
                  </a:cubicBezTo>
                  <a:cubicBezTo>
                    <a:pt x="634" y="3839"/>
                    <a:pt x="525" y="4204"/>
                    <a:pt x="436" y="4575"/>
                  </a:cubicBezTo>
                  <a:cubicBezTo>
                    <a:pt x="330" y="5019"/>
                    <a:pt x="252" y="5471"/>
                    <a:pt x="188" y="5924"/>
                  </a:cubicBezTo>
                  <a:cubicBezTo>
                    <a:pt x="30" y="7029"/>
                    <a:pt x="1" y="8155"/>
                    <a:pt x="131" y="9299"/>
                  </a:cubicBezTo>
                  <a:cubicBezTo>
                    <a:pt x="206" y="9950"/>
                    <a:pt x="307" y="10601"/>
                    <a:pt x="507" y="11253"/>
                  </a:cubicBezTo>
                  <a:cubicBezTo>
                    <a:pt x="877" y="12459"/>
                    <a:pt x="1483" y="13631"/>
                    <a:pt x="2259" y="14760"/>
                  </a:cubicBezTo>
                  <a:cubicBezTo>
                    <a:pt x="2638" y="15313"/>
                    <a:pt x="3072" y="15849"/>
                    <a:pt x="3543" y="16367"/>
                  </a:cubicBezTo>
                  <a:cubicBezTo>
                    <a:pt x="3566" y="16387"/>
                    <a:pt x="3591" y="16406"/>
                    <a:pt x="3616" y="16424"/>
                  </a:cubicBezTo>
                  <a:cubicBezTo>
                    <a:pt x="5154" y="15222"/>
                    <a:pt x="6714" y="14055"/>
                    <a:pt x="8246" y="12856"/>
                  </a:cubicBezTo>
                  <a:cubicBezTo>
                    <a:pt x="8268" y="12910"/>
                    <a:pt x="8290" y="12956"/>
                    <a:pt x="8308" y="13001"/>
                  </a:cubicBezTo>
                  <a:cubicBezTo>
                    <a:pt x="8433" y="13308"/>
                    <a:pt x="8554" y="13616"/>
                    <a:pt x="8691" y="13922"/>
                  </a:cubicBezTo>
                  <a:cubicBezTo>
                    <a:pt x="8898" y="14382"/>
                    <a:pt x="9123" y="14838"/>
                    <a:pt x="9348" y="15295"/>
                  </a:cubicBezTo>
                  <a:cubicBezTo>
                    <a:pt x="9606" y="15819"/>
                    <a:pt x="9887" y="16336"/>
                    <a:pt x="10242" y="16835"/>
                  </a:cubicBezTo>
                  <a:cubicBezTo>
                    <a:pt x="10471" y="17155"/>
                    <a:pt x="10682" y="17482"/>
                    <a:pt x="10908" y="17805"/>
                  </a:cubicBezTo>
                  <a:cubicBezTo>
                    <a:pt x="11038" y="17991"/>
                    <a:pt x="11169" y="18177"/>
                    <a:pt x="11302" y="18361"/>
                  </a:cubicBezTo>
                  <a:cubicBezTo>
                    <a:pt x="11325" y="18392"/>
                    <a:pt x="11362" y="18420"/>
                    <a:pt x="11399" y="18454"/>
                  </a:cubicBezTo>
                  <a:cubicBezTo>
                    <a:pt x="11429" y="18436"/>
                    <a:pt x="11457" y="18418"/>
                    <a:pt x="11484" y="18396"/>
                  </a:cubicBezTo>
                  <a:cubicBezTo>
                    <a:pt x="11758" y="18166"/>
                    <a:pt x="12027" y="17932"/>
                    <a:pt x="12261" y="17677"/>
                  </a:cubicBezTo>
                  <a:cubicBezTo>
                    <a:pt x="12705" y="17192"/>
                    <a:pt x="13158" y="16714"/>
                    <a:pt x="13619" y="16241"/>
                  </a:cubicBezTo>
                  <a:cubicBezTo>
                    <a:pt x="14505" y="15335"/>
                    <a:pt x="15473" y="14491"/>
                    <a:pt x="16448" y="13655"/>
                  </a:cubicBezTo>
                  <a:cubicBezTo>
                    <a:pt x="16466" y="13639"/>
                    <a:pt x="16481" y="13618"/>
                    <a:pt x="16517" y="13618"/>
                  </a:cubicBezTo>
                  <a:cubicBezTo>
                    <a:pt x="16524" y="13618"/>
                    <a:pt x="16532" y="13619"/>
                    <a:pt x="16541" y="13621"/>
                  </a:cubicBezTo>
                  <a:cubicBezTo>
                    <a:pt x="16558" y="13646"/>
                    <a:pt x="16586" y="13677"/>
                    <a:pt x="16606" y="13708"/>
                  </a:cubicBezTo>
                  <a:cubicBezTo>
                    <a:pt x="16889" y="14163"/>
                    <a:pt x="17221" y="14596"/>
                    <a:pt x="17548" y="15033"/>
                  </a:cubicBezTo>
                  <a:cubicBezTo>
                    <a:pt x="18288" y="16028"/>
                    <a:pt x="19092" y="16972"/>
                    <a:pt x="19954" y="17862"/>
                  </a:cubicBezTo>
                  <a:cubicBezTo>
                    <a:pt x="20109" y="18020"/>
                    <a:pt x="20251" y="18184"/>
                    <a:pt x="20368" y="18358"/>
                  </a:cubicBezTo>
                  <a:cubicBezTo>
                    <a:pt x="20569" y="18663"/>
                    <a:pt x="20839" y="18934"/>
                    <a:pt x="21112" y="19205"/>
                  </a:cubicBezTo>
                  <a:cubicBezTo>
                    <a:pt x="21131" y="19218"/>
                    <a:pt x="21151" y="19232"/>
                    <a:pt x="21172" y="19242"/>
                  </a:cubicBezTo>
                  <a:cubicBezTo>
                    <a:pt x="21215" y="19196"/>
                    <a:pt x="21257" y="19153"/>
                    <a:pt x="21293" y="19109"/>
                  </a:cubicBezTo>
                  <a:cubicBezTo>
                    <a:pt x="21499" y="18861"/>
                    <a:pt x="21705" y="18614"/>
                    <a:pt x="21900" y="18362"/>
                  </a:cubicBezTo>
                  <a:cubicBezTo>
                    <a:pt x="22407" y="17711"/>
                    <a:pt x="22881" y="17046"/>
                    <a:pt x="23271" y="16353"/>
                  </a:cubicBezTo>
                  <a:cubicBezTo>
                    <a:pt x="23575" y="15810"/>
                    <a:pt x="23857" y="15259"/>
                    <a:pt x="24136" y="14709"/>
                  </a:cubicBezTo>
                  <a:cubicBezTo>
                    <a:pt x="24150" y="14681"/>
                    <a:pt x="24170" y="14656"/>
                    <a:pt x="24195" y="14618"/>
                  </a:cubicBezTo>
                  <a:lnTo>
                    <a:pt x="24268" y="14689"/>
                  </a:lnTo>
                  <a:cubicBezTo>
                    <a:pt x="24412" y="14829"/>
                    <a:pt x="24552" y="14975"/>
                    <a:pt x="24708" y="15108"/>
                  </a:cubicBezTo>
                  <a:cubicBezTo>
                    <a:pt x="25456" y="15746"/>
                    <a:pt x="26194" y="16392"/>
                    <a:pt x="26934" y="17040"/>
                  </a:cubicBezTo>
                  <a:cubicBezTo>
                    <a:pt x="26997" y="17094"/>
                    <a:pt x="27059" y="17149"/>
                    <a:pt x="27127" y="17199"/>
                  </a:cubicBezTo>
                  <a:cubicBezTo>
                    <a:pt x="27625" y="17569"/>
                    <a:pt x="28132" y="17932"/>
                    <a:pt x="28650" y="18288"/>
                  </a:cubicBezTo>
                  <a:cubicBezTo>
                    <a:pt x="28711" y="18331"/>
                    <a:pt x="28774" y="18370"/>
                    <a:pt x="28839" y="18406"/>
                  </a:cubicBezTo>
                  <a:cubicBezTo>
                    <a:pt x="28869" y="18421"/>
                    <a:pt x="28913" y="18425"/>
                    <a:pt x="28945" y="18433"/>
                  </a:cubicBezTo>
                  <a:cubicBezTo>
                    <a:pt x="29011" y="18394"/>
                    <a:pt x="29011" y="18348"/>
                    <a:pt x="29024" y="18307"/>
                  </a:cubicBezTo>
                  <a:cubicBezTo>
                    <a:pt x="29117" y="17993"/>
                    <a:pt x="29204" y="17680"/>
                    <a:pt x="29271" y="17364"/>
                  </a:cubicBezTo>
                  <a:cubicBezTo>
                    <a:pt x="29518" y="16214"/>
                    <a:pt x="29850" y="15071"/>
                    <a:pt x="30182" y="13928"/>
                  </a:cubicBezTo>
                  <a:cubicBezTo>
                    <a:pt x="30187" y="13909"/>
                    <a:pt x="30202" y="13891"/>
                    <a:pt x="30218" y="13861"/>
                  </a:cubicBezTo>
                  <a:cubicBezTo>
                    <a:pt x="30284" y="13893"/>
                    <a:pt x="30338" y="13917"/>
                    <a:pt x="30392" y="13946"/>
                  </a:cubicBezTo>
                  <a:cubicBezTo>
                    <a:pt x="31067" y="14310"/>
                    <a:pt x="31778" y="14637"/>
                    <a:pt x="32506" y="14948"/>
                  </a:cubicBezTo>
                  <a:cubicBezTo>
                    <a:pt x="32616" y="14994"/>
                    <a:pt x="32720" y="15046"/>
                    <a:pt x="32823" y="15098"/>
                  </a:cubicBezTo>
                  <a:cubicBezTo>
                    <a:pt x="33532" y="15458"/>
                    <a:pt x="34255" y="15804"/>
                    <a:pt x="34991" y="16137"/>
                  </a:cubicBezTo>
                  <a:cubicBezTo>
                    <a:pt x="35033" y="16156"/>
                    <a:pt x="35068" y="16186"/>
                    <a:pt x="35129" y="16186"/>
                  </a:cubicBezTo>
                  <a:cubicBezTo>
                    <a:pt x="35138" y="16186"/>
                    <a:pt x="35149" y="16185"/>
                    <a:pt x="35160" y="16183"/>
                  </a:cubicBezTo>
                  <a:cubicBezTo>
                    <a:pt x="35183" y="16156"/>
                    <a:pt x="35209" y="16128"/>
                    <a:pt x="35232" y="16098"/>
                  </a:cubicBezTo>
                  <a:cubicBezTo>
                    <a:pt x="35755" y="15413"/>
                    <a:pt x="36224" y="14710"/>
                    <a:pt x="36623" y="13990"/>
                  </a:cubicBezTo>
                  <a:cubicBezTo>
                    <a:pt x="37115" y="13097"/>
                    <a:pt x="37456" y="12182"/>
                    <a:pt x="37682" y="11259"/>
                  </a:cubicBezTo>
                  <a:cubicBezTo>
                    <a:pt x="38005" y="9951"/>
                    <a:pt x="38169" y="8610"/>
                    <a:pt x="38168" y="7262"/>
                  </a:cubicBezTo>
                  <a:cubicBezTo>
                    <a:pt x="38168" y="7144"/>
                    <a:pt x="38160" y="7027"/>
                    <a:pt x="38144" y="6910"/>
                  </a:cubicBezTo>
                  <a:cubicBezTo>
                    <a:pt x="38096" y="6588"/>
                    <a:pt x="38049" y="6265"/>
                    <a:pt x="37983" y="5950"/>
                  </a:cubicBezTo>
                  <a:cubicBezTo>
                    <a:pt x="37907" y="5591"/>
                    <a:pt x="37818" y="5235"/>
                    <a:pt x="37725" y="4882"/>
                  </a:cubicBezTo>
                  <a:cubicBezTo>
                    <a:pt x="37653" y="4616"/>
                    <a:pt x="37573" y="4353"/>
                    <a:pt x="37489" y="4091"/>
                  </a:cubicBezTo>
                  <a:cubicBezTo>
                    <a:pt x="37393" y="3793"/>
                    <a:pt x="37298" y="3497"/>
                    <a:pt x="37186" y="3205"/>
                  </a:cubicBezTo>
                  <a:cubicBezTo>
                    <a:pt x="37001" y="2721"/>
                    <a:pt x="36800" y="2243"/>
                    <a:pt x="36566" y="1778"/>
                  </a:cubicBezTo>
                  <a:lnTo>
                    <a:pt x="36566" y="1778"/>
                  </a:lnTo>
                  <a:lnTo>
                    <a:pt x="36568" y="1779"/>
                  </a:lnTo>
                  <a:cubicBezTo>
                    <a:pt x="36357" y="1359"/>
                    <a:pt x="36138" y="942"/>
                    <a:pt x="35874" y="550"/>
                  </a:cubicBezTo>
                  <a:cubicBezTo>
                    <a:pt x="35751" y="366"/>
                    <a:pt x="35624" y="184"/>
                    <a:pt x="35501" y="0"/>
                  </a:cubicBezTo>
                  <a:close/>
                </a:path>
              </a:pathLst>
            </a:custGeom>
            <a:solidFill>
              <a:srgbClr val="F169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90"/>
            <p:cNvSpPr/>
            <p:nvPr/>
          </p:nvSpPr>
          <p:spPr>
            <a:xfrm>
              <a:off x="5723400" y="3353200"/>
              <a:ext cx="174850" cy="147350"/>
            </a:xfrm>
            <a:custGeom>
              <a:rect b="b" l="l" r="r" t="t"/>
              <a:pathLst>
                <a:path extrusionOk="0" h="5894" w="6994">
                  <a:moveTo>
                    <a:pt x="3605" y="1"/>
                  </a:moveTo>
                  <a:cubicBezTo>
                    <a:pt x="3577" y="42"/>
                    <a:pt x="3554" y="77"/>
                    <a:pt x="3533" y="114"/>
                  </a:cubicBezTo>
                  <a:cubicBezTo>
                    <a:pt x="3425" y="306"/>
                    <a:pt x="3324" y="501"/>
                    <a:pt x="3212" y="689"/>
                  </a:cubicBezTo>
                  <a:cubicBezTo>
                    <a:pt x="2617" y="1700"/>
                    <a:pt x="1904" y="2624"/>
                    <a:pt x="1121" y="3493"/>
                  </a:cubicBezTo>
                  <a:cubicBezTo>
                    <a:pt x="804" y="3843"/>
                    <a:pt x="472" y="4177"/>
                    <a:pt x="123" y="4494"/>
                  </a:cubicBezTo>
                  <a:cubicBezTo>
                    <a:pt x="76" y="4537"/>
                    <a:pt x="20" y="4573"/>
                    <a:pt x="1" y="4638"/>
                  </a:cubicBezTo>
                  <a:cubicBezTo>
                    <a:pt x="8" y="4651"/>
                    <a:pt x="11" y="4664"/>
                    <a:pt x="18" y="4670"/>
                  </a:cubicBezTo>
                  <a:cubicBezTo>
                    <a:pt x="45" y="4689"/>
                    <a:pt x="72" y="4708"/>
                    <a:pt x="100" y="4724"/>
                  </a:cubicBezTo>
                  <a:cubicBezTo>
                    <a:pt x="477" y="4936"/>
                    <a:pt x="858" y="5138"/>
                    <a:pt x="1268" y="5278"/>
                  </a:cubicBezTo>
                  <a:cubicBezTo>
                    <a:pt x="1799" y="5461"/>
                    <a:pt x="2340" y="5610"/>
                    <a:pt x="2886" y="5744"/>
                  </a:cubicBezTo>
                  <a:cubicBezTo>
                    <a:pt x="3209" y="5823"/>
                    <a:pt x="3536" y="5881"/>
                    <a:pt x="3870" y="5892"/>
                  </a:cubicBezTo>
                  <a:cubicBezTo>
                    <a:pt x="3898" y="5893"/>
                    <a:pt x="3925" y="5893"/>
                    <a:pt x="3952" y="5893"/>
                  </a:cubicBezTo>
                  <a:cubicBezTo>
                    <a:pt x="4117" y="5893"/>
                    <a:pt x="4277" y="5878"/>
                    <a:pt x="4435" y="5822"/>
                  </a:cubicBezTo>
                  <a:cubicBezTo>
                    <a:pt x="4616" y="5759"/>
                    <a:pt x="4798" y="5702"/>
                    <a:pt x="4978" y="5639"/>
                  </a:cubicBezTo>
                  <a:cubicBezTo>
                    <a:pt x="5608" y="5417"/>
                    <a:pt x="6214" y="5143"/>
                    <a:pt x="6773" y="4773"/>
                  </a:cubicBezTo>
                  <a:cubicBezTo>
                    <a:pt x="6841" y="4728"/>
                    <a:pt x="6910" y="4685"/>
                    <a:pt x="6993" y="4633"/>
                  </a:cubicBezTo>
                  <a:lnTo>
                    <a:pt x="6993" y="4633"/>
                  </a:lnTo>
                  <a:cubicBezTo>
                    <a:pt x="6993" y="4633"/>
                    <a:pt x="6993" y="4633"/>
                    <a:pt x="6993" y="4633"/>
                  </a:cubicBezTo>
                  <a:lnTo>
                    <a:pt x="6993" y="4632"/>
                  </a:lnTo>
                  <a:cubicBezTo>
                    <a:pt x="6993" y="4632"/>
                    <a:pt x="6993" y="4632"/>
                    <a:pt x="6993" y="4633"/>
                  </a:cubicBezTo>
                  <a:lnTo>
                    <a:pt x="6993" y="4633"/>
                  </a:lnTo>
                  <a:cubicBezTo>
                    <a:pt x="6957" y="4592"/>
                    <a:pt x="6935" y="4568"/>
                    <a:pt x="6913" y="4544"/>
                  </a:cubicBezTo>
                  <a:cubicBezTo>
                    <a:pt x="6338" y="3948"/>
                    <a:pt x="5785" y="3333"/>
                    <a:pt x="5262" y="2691"/>
                  </a:cubicBezTo>
                  <a:cubicBezTo>
                    <a:pt x="4622" y="1905"/>
                    <a:pt x="4068" y="1065"/>
                    <a:pt x="3674" y="125"/>
                  </a:cubicBezTo>
                  <a:cubicBezTo>
                    <a:pt x="3667" y="104"/>
                    <a:pt x="3657" y="85"/>
                    <a:pt x="3647" y="65"/>
                  </a:cubicBezTo>
                  <a:cubicBezTo>
                    <a:pt x="3637" y="46"/>
                    <a:pt x="3624" y="28"/>
                    <a:pt x="3605" y="1"/>
                  </a:cubicBezTo>
                  <a:close/>
                </a:path>
              </a:pathLst>
            </a:custGeom>
            <a:solidFill>
              <a:srgbClr val="F590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90"/>
            <p:cNvSpPr/>
            <p:nvPr/>
          </p:nvSpPr>
          <p:spPr>
            <a:xfrm>
              <a:off x="5723375" y="3442625"/>
              <a:ext cx="174850" cy="57900"/>
            </a:xfrm>
            <a:custGeom>
              <a:rect b="b" l="l" r="r" t="t"/>
              <a:pathLst>
                <a:path extrusionOk="0" h="2316" w="6994">
                  <a:moveTo>
                    <a:pt x="6019" y="0"/>
                  </a:moveTo>
                  <a:cubicBezTo>
                    <a:pt x="5977" y="32"/>
                    <a:pt x="5938" y="61"/>
                    <a:pt x="5902" y="90"/>
                  </a:cubicBezTo>
                  <a:cubicBezTo>
                    <a:pt x="5491" y="413"/>
                    <a:pt x="5047" y="652"/>
                    <a:pt x="4584" y="844"/>
                  </a:cubicBezTo>
                  <a:cubicBezTo>
                    <a:pt x="4452" y="899"/>
                    <a:pt x="4318" y="948"/>
                    <a:pt x="4186" y="1004"/>
                  </a:cubicBezTo>
                  <a:cubicBezTo>
                    <a:pt x="4072" y="1052"/>
                    <a:pt x="3955" y="1065"/>
                    <a:pt x="3837" y="1065"/>
                  </a:cubicBezTo>
                  <a:cubicBezTo>
                    <a:pt x="3815" y="1065"/>
                    <a:pt x="3794" y="1065"/>
                    <a:pt x="3772" y="1064"/>
                  </a:cubicBezTo>
                  <a:cubicBezTo>
                    <a:pt x="3526" y="1055"/>
                    <a:pt x="3287" y="1004"/>
                    <a:pt x="3049" y="936"/>
                  </a:cubicBezTo>
                  <a:cubicBezTo>
                    <a:pt x="2646" y="821"/>
                    <a:pt x="2250" y="686"/>
                    <a:pt x="1861" y="531"/>
                  </a:cubicBezTo>
                  <a:cubicBezTo>
                    <a:pt x="1561" y="409"/>
                    <a:pt x="1280" y="233"/>
                    <a:pt x="1005" y="48"/>
                  </a:cubicBezTo>
                  <a:lnTo>
                    <a:pt x="1001" y="46"/>
                  </a:lnTo>
                  <a:cubicBezTo>
                    <a:pt x="721" y="349"/>
                    <a:pt x="428" y="639"/>
                    <a:pt x="122" y="916"/>
                  </a:cubicBezTo>
                  <a:cubicBezTo>
                    <a:pt x="76" y="960"/>
                    <a:pt x="19" y="996"/>
                    <a:pt x="0" y="1061"/>
                  </a:cubicBezTo>
                  <a:cubicBezTo>
                    <a:pt x="8" y="1075"/>
                    <a:pt x="10" y="1088"/>
                    <a:pt x="18" y="1093"/>
                  </a:cubicBezTo>
                  <a:cubicBezTo>
                    <a:pt x="44" y="1112"/>
                    <a:pt x="72" y="1129"/>
                    <a:pt x="100" y="1147"/>
                  </a:cubicBezTo>
                  <a:cubicBezTo>
                    <a:pt x="477" y="1358"/>
                    <a:pt x="858" y="1561"/>
                    <a:pt x="1268" y="1701"/>
                  </a:cubicBezTo>
                  <a:cubicBezTo>
                    <a:pt x="1800" y="1884"/>
                    <a:pt x="2340" y="2032"/>
                    <a:pt x="2886" y="2165"/>
                  </a:cubicBezTo>
                  <a:cubicBezTo>
                    <a:pt x="3209" y="2245"/>
                    <a:pt x="3536" y="2304"/>
                    <a:pt x="3870" y="2314"/>
                  </a:cubicBezTo>
                  <a:cubicBezTo>
                    <a:pt x="3900" y="2315"/>
                    <a:pt x="3930" y="2315"/>
                    <a:pt x="3960" y="2315"/>
                  </a:cubicBezTo>
                  <a:cubicBezTo>
                    <a:pt x="4122" y="2315"/>
                    <a:pt x="4279" y="2299"/>
                    <a:pt x="4435" y="2245"/>
                  </a:cubicBezTo>
                  <a:cubicBezTo>
                    <a:pt x="4616" y="2182"/>
                    <a:pt x="4798" y="2125"/>
                    <a:pt x="4978" y="2061"/>
                  </a:cubicBezTo>
                  <a:cubicBezTo>
                    <a:pt x="5608" y="1840"/>
                    <a:pt x="6214" y="1566"/>
                    <a:pt x="6773" y="1195"/>
                  </a:cubicBezTo>
                  <a:cubicBezTo>
                    <a:pt x="6841" y="1149"/>
                    <a:pt x="6911" y="1107"/>
                    <a:pt x="6993" y="1055"/>
                  </a:cubicBezTo>
                  <a:cubicBezTo>
                    <a:pt x="6955" y="1014"/>
                    <a:pt x="6934" y="990"/>
                    <a:pt x="6911" y="966"/>
                  </a:cubicBezTo>
                  <a:lnTo>
                    <a:pt x="6913" y="966"/>
                  </a:lnTo>
                  <a:cubicBezTo>
                    <a:pt x="6608" y="650"/>
                    <a:pt x="6310" y="329"/>
                    <a:pt x="6019" y="0"/>
                  </a:cubicBezTo>
                  <a:close/>
                </a:path>
              </a:pathLst>
            </a:custGeom>
            <a:solidFill>
              <a:srgbClr val="F169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90"/>
            <p:cNvSpPr/>
            <p:nvPr/>
          </p:nvSpPr>
          <p:spPr>
            <a:xfrm>
              <a:off x="5922800" y="3157450"/>
              <a:ext cx="220725" cy="224325"/>
            </a:xfrm>
            <a:custGeom>
              <a:rect b="b" l="l" r="r" t="t"/>
              <a:pathLst>
                <a:path extrusionOk="0" h="8973" w="8829">
                  <a:moveTo>
                    <a:pt x="6186" y="0"/>
                  </a:moveTo>
                  <a:cubicBezTo>
                    <a:pt x="6136" y="27"/>
                    <a:pt x="6126" y="72"/>
                    <a:pt x="6104" y="110"/>
                  </a:cubicBezTo>
                  <a:cubicBezTo>
                    <a:pt x="5690" y="839"/>
                    <a:pt x="5211" y="1531"/>
                    <a:pt x="4674" y="2175"/>
                  </a:cubicBezTo>
                  <a:cubicBezTo>
                    <a:pt x="4156" y="2795"/>
                    <a:pt x="3589" y="3371"/>
                    <a:pt x="3005" y="3928"/>
                  </a:cubicBezTo>
                  <a:cubicBezTo>
                    <a:pt x="2838" y="4089"/>
                    <a:pt x="2663" y="4244"/>
                    <a:pt x="2485" y="4392"/>
                  </a:cubicBezTo>
                  <a:cubicBezTo>
                    <a:pt x="1751" y="5004"/>
                    <a:pt x="964" y="5544"/>
                    <a:pt x="141" y="6031"/>
                  </a:cubicBezTo>
                  <a:lnTo>
                    <a:pt x="2" y="6114"/>
                  </a:lnTo>
                  <a:lnTo>
                    <a:pt x="1" y="6114"/>
                  </a:lnTo>
                  <a:cubicBezTo>
                    <a:pt x="7" y="6127"/>
                    <a:pt x="13" y="6140"/>
                    <a:pt x="22" y="6151"/>
                  </a:cubicBezTo>
                  <a:cubicBezTo>
                    <a:pt x="51" y="6177"/>
                    <a:pt x="81" y="6204"/>
                    <a:pt x="111" y="6229"/>
                  </a:cubicBezTo>
                  <a:cubicBezTo>
                    <a:pt x="747" y="6766"/>
                    <a:pt x="1438" y="7236"/>
                    <a:pt x="2171" y="7629"/>
                  </a:cubicBezTo>
                  <a:cubicBezTo>
                    <a:pt x="2932" y="8039"/>
                    <a:pt x="3732" y="8354"/>
                    <a:pt x="4557" y="8602"/>
                  </a:cubicBezTo>
                  <a:cubicBezTo>
                    <a:pt x="4842" y="8688"/>
                    <a:pt x="5134" y="8738"/>
                    <a:pt x="5427" y="8792"/>
                  </a:cubicBezTo>
                  <a:cubicBezTo>
                    <a:pt x="5969" y="8892"/>
                    <a:pt x="6513" y="8958"/>
                    <a:pt x="7065" y="8970"/>
                  </a:cubicBezTo>
                  <a:cubicBezTo>
                    <a:pt x="7156" y="8972"/>
                    <a:pt x="7246" y="8972"/>
                    <a:pt x="7337" y="8972"/>
                  </a:cubicBezTo>
                  <a:cubicBezTo>
                    <a:pt x="7661" y="8972"/>
                    <a:pt x="7985" y="8960"/>
                    <a:pt x="8308" y="8936"/>
                  </a:cubicBezTo>
                  <a:cubicBezTo>
                    <a:pt x="8330" y="8933"/>
                    <a:pt x="8352" y="8931"/>
                    <a:pt x="8374" y="8927"/>
                  </a:cubicBezTo>
                  <a:cubicBezTo>
                    <a:pt x="8420" y="8917"/>
                    <a:pt x="8452" y="8893"/>
                    <a:pt x="8464" y="8844"/>
                  </a:cubicBezTo>
                  <a:cubicBezTo>
                    <a:pt x="8481" y="8776"/>
                    <a:pt x="8499" y="8708"/>
                    <a:pt x="8517" y="8639"/>
                  </a:cubicBezTo>
                  <a:cubicBezTo>
                    <a:pt x="8604" y="8284"/>
                    <a:pt x="8668" y="7925"/>
                    <a:pt x="8721" y="7564"/>
                  </a:cubicBezTo>
                  <a:cubicBezTo>
                    <a:pt x="8763" y="7271"/>
                    <a:pt x="8796" y="6978"/>
                    <a:pt x="8812" y="6684"/>
                  </a:cubicBezTo>
                  <a:cubicBezTo>
                    <a:pt x="8829" y="6367"/>
                    <a:pt x="8828" y="6049"/>
                    <a:pt x="8809" y="5733"/>
                  </a:cubicBezTo>
                  <a:cubicBezTo>
                    <a:pt x="8795" y="5456"/>
                    <a:pt x="8765" y="5180"/>
                    <a:pt x="8718" y="4906"/>
                  </a:cubicBezTo>
                  <a:cubicBezTo>
                    <a:pt x="8592" y="4185"/>
                    <a:pt x="8383" y="3487"/>
                    <a:pt x="8110" y="2808"/>
                  </a:cubicBezTo>
                  <a:cubicBezTo>
                    <a:pt x="7925" y="2350"/>
                    <a:pt x="7685" y="1920"/>
                    <a:pt x="7432" y="1498"/>
                  </a:cubicBezTo>
                  <a:cubicBezTo>
                    <a:pt x="7250" y="1192"/>
                    <a:pt x="7041" y="903"/>
                    <a:pt x="6811" y="632"/>
                  </a:cubicBezTo>
                  <a:cubicBezTo>
                    <a:pt x="6649" y="442"/>
                    <a:pt x="6483" y="254"/>
                    <a:pt x="6294" y="88"/>
                  </a:cubicBezTo>
                  <a:cubicBezTo>
                    <a:pt x="6259" y="57"/>
                    <a:pt x="6221" y="29"/>
                    <a:pt x="6186" y="0"/>
                  </a:cubicBezTo>
                  <a:close/>
                </a:path>
              </a:pathLst>
            </a:custGeom>
            <a:solidFill>
              <a:srgbClr val="F590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0"/>
            <p:cNvSpPr/>
            <p:nvPr/>
          </p:nvSpPr>
          <p:spPr>
            <a:xfrm>
              <a:off x="5929400" y="3157450"/>
              <a:ext cx="214125" cy="224350"/>
            </a:xfrm>
            <a:custGeom>
              <a:rect b="b" l="l" r="r" t="t"/>
              <a:pathLst>
                <a:path extrusionOk="0" h="8974" w="8565">
                  <a:moveTo>
                    <a:pt x="5922" y="0"/>
                  </a:moveTo>
                  <a:cubicBezTo>
                    <a:pt x="5872" y="27"/>
                    <a:pt x="5862" y="72"/>
                    <a:pt x="5840" y="110"/>
                  </a:cubicBezTo>
                  <a:cubicBezTo>
                    <a:pt x="5617" y="500"/>
                    <a:pt x="5376" y="878"/>
                    <a:pt x="5121" y="1244"/>
                  </a:cubicBezTo>
                  <a:cubicBezTo>
                    <a:pt x="5218" y="1351"/>
                    <a:pt x="5312" y="1460"/>
                    <a:pt x="5402" y="1575"/>
                  </a:cubicBezTo>
                  <a:cubicBezTo>
                    <a:pt x="5654" y="1896"/>
                    <a:pt x="5897" y="2226"/>
                    <a:pt x="6097" y="2585"/>
                  </a:cubicBezTo>
                  <a:cubicBezTo>
                    <a:pt x="6392" y="3118"/>
                    <a:pt x="6639" y="3673"/>
                    <a:pt x="6817" y="4256"/>
                  </a:cubicBezTo>
                  <a:cubicBezTo>
                    <a:pt x="6884" y="4477"/>
                    <a:pt x="6937" y="4703"/>
                    <a:pt x="6977" y="4930"/>
                  </a:cubicBezTo>
                  <a:cubicBezTo>
                    <a:pt x="7026" y="5189"/>
                    <a:pt x="7059" y="5452"/>
                    <a:pt x="7078" y="5716"/>
                  </a:cubicBezTo>
                  <a:cubicBezTo>
                    <a:pt x="7095" y="5961"/>
                    <a:pt x="7099" y="6206"/>
                    <a:pt x="7094" y="6453"/>
                  </a:cubicBezTo>
                  <a:cubicBezTo>
                    <a:pt x="7088" y="6757"/>
                    <a:pt x="7071" y="7060"/>
                    <a:pt x="7036" y="7363"/>
                  </a:cubicBezTo>
                  <a:cubicBezTo>
                    <a:pt x="7030" y="7421"/>
                    <a:pt x="7021" y="7478"/>
                    <a:pt x="7015" y="7538"/>
                  </a:cubicBezTo>
                  <a:cubicBezTo>
                    <a:pt x="7012" y="7575"/>
                    <a:pt x="6984" y="7607"/>
                    <a:pt x="6948" y="7616"/>
                  </a:cubicBezTo>
                  <a:cubicBezTo>
                    <a:pt x="6930" y="7622"/>
                    <a:pt x="6913" y="7626"/>
                    <a:pt x="6895" y="7629"/>
                  </a:cubicBezTo>
                  <a:cubicBezTo>
                    <a:pt x="6557" y="7700"/>
                    <a:pt x="6215" y="7753"/>
                    <a:pt x="5871" y="7789"/>
                  </a:cubicBezTo>
                  <a:cubicBezTo>
                    <a:pt x="5600" y="7818"/>
                    <a:pt x="5328" y="7831"/>
                    <a:pt x="5057" y="7831"/>
                  </a:cubicBezTo>
                  <a:cubicBezTo>
                    <a:pt x="4871" y="7831"/>
                    <a:pt x="4685" y="7825"/>
                    <a:pt x="4499" y="7814"/>
                  </a:cubicBezTo>
                  <a:cubicBezTo>
                    <a:pt x="4251" y="7800"/>
                    <a:pt x="4005" y="7790"/>
                    <a:pt x="3760" y="7749"/>
                  </a:cubicBezTo>
                  <a:cubicBezTo>
                    <a:pt x="3052" y="7629"/>
                    <a:pt x="2359" y="7455"/>
                    <a:pt x="1687" y="7196"/>
                  </a:cubicBezTo>
                  <a:cubicBezTo>
                    <a:pt x="1099" y="6969"/>
                    <a:pt x="535" y="6689"/>
                    <a:pt x="1" y="6356"/>
                  </a:cubicBezTo>
                  <a:lnTo>
                    <a:pt x="1" y="6356"/>
                  </a:lnTo>
                  <a:cubicBezTo>
                    <a:pt x="594" y="6841"/>
                    <a:pt x="1233" y="7267"/>
                    <a:pt x="1907" y="7629"/>
                  </a:cubicBezTo>
                  <a:cubicBezTo>
                    <a:pt x="2670" y="8040"/>
                    <a:pt x="3468" y="8355"/>
                    <a:pt x="4293" y="8604"/>
                  </a:cubicBezTo>
                  <a:cubicBezTo>
                    <a:pt x="4578" y="8689"/>
                    <a:pt x="4871" y="8740"/>
                    <a:pt x="5163" y="8794"/>
                  </a:cubicBezTo>
                  <a:cubicBezTo>
                    <a:pt x="5705" y="8893"/>
                    <a:pt x="6250" y="8960"/>
                    <a:pt x="6801" y="8971"/>
                  </a:cubicBezTo>
                  <a:cubicBezTo>
                    <a:pt x="6891" y="8973"/>
                    <a:pt x="6981" y="8974"/>
                    <a:pt x="7071" y="8974"/>
                  </a:cubicBezTo>
                  <a:cubicBezTo>
                    <a:pt x="7396" y="8974"/>
                    <a:pt x="7721" y="8961"/>
                    <a:pt x="8044" y="8936"/>
                  </a:cubicBezTo>
                  <a:cubicBezTo>
                    <a:pt x="8067" y="8934"/>
                    <a:pt x="8088" y="8932"/>
                    <a:pt x="8110" y="8928"/>
                  </a:cubicBezTo>
                  <a:cubicBezTo>
                    <a:pt x="8156" y="8918"/>
                    <a:pt x="8188" y="8894"/>
                    <a:pt x="8200" y="8845"/>
                  </a:cubicBezTo>
                  <a:cubicBezTo>
                    <a:pt x="8217" y="8776"/>
                    <a:pt x="8237" y="8708"/>
                    <a:pt x="8253" y="8640"/>
                  </a:cubicBezTo>
                  <a:cubicBezTo>
                    <a:pt x="8340" y="8286"/>
                    <a:pt x="8404" y="7926"/>
                    <a:pt x="8457" y="7564"/>
                  </a:cubicBezTo>
                  <a:cubicBezTo>
                    <a:pt x="8499" y="7272"/>
                    <a:pt x="8532" y="6979"/>
                    <a:pt x="8548" y="6684"/>
                  </a:cubicBezTo>
                  <a:cubicBezTo>
                    <a:pt x="8565" y="6368"/>
                    <a:pt x="8564" y="6050"/>
                    <a:pt x="8545" y="5733"/>
                  </a:cubicBezTo>
                  <a:cubicBezTo>
                    <a:pt x="8531" y="5456"/>
                    <a:pt x="8501" y="5180"/>
                    <a:pt x="8454" y="4906"/>
                  </a:cubicBezTo>
                  <a:cubicBezTo>
                    <a:pt x="8328" y="4183"/>
                    <a:pt x="8119" y="3487"/>
                    <a:pt x="7846" y="2808"/>
                  </a:cubicBezTo>
                  <a:cubicBezTo>
                    <a:pt x="7661" y="2350"/>
                    <a:pt x="7421" y="1920"/>
                    <a:pt x="7168" y="1498"/>
                  </a:cubicBezTo>
                  <a:cubicBezTo>
                    <a:pt x="6986" y="1192"/>
                    <a:pt x="6778" y="903"/>
                    <a:pt x="6547" y="632"/>
                  </a:cubicBezTo>
                  <a:cubicBezTo>
                    <a:pt x="6385" y="442"/>
                    <a:pt x="6219" y="254"/>
                    <a:pt x="6030" y="88"/>
                  </a:cubicBezTo>
                  <a:cubicBezTo>
                    <a:pt x="5995" y="57"/>
                    <a:pt x="5957" y="28"/>
                    <a:pt x="5922" y="0"/>
                  </a:cubicBezTo>
                  <a:close/>
                </a:path>
              </a:pathLst>
            </a:custGeom>
            <a:solidFill>
              <a:srgbClr val="F169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90"/>
            <p:cNvSpPr/>
            <p:nvPr/>
          </p:nvSpPr>
          <p:spPr>
            <a:xfrm>
              <a:off x="5478075" y="3157450"/>
              <a:ext cx="220700" cy="224325"/>
            </a:xfrm>
            <a:custGeom>
              <a:rect b="b" l="l" r="r" t="t"/>
              <a:pathLst>
                <a:path extrusionOk="0" h="8973" w="8828">
                  <a:moveTo>
                    <a:pt x="2644" y="0"/>
                  </a:moveTo>
                  <a:cubicBezTo>
                    <a:pt x="2608" y="29"/>
                    <a:pt x="2571" y="57"/>
                    <a:pt x="2536" y="88"/>
                  </a:cubicBezTo>
                  <a:cubicBezTo>
                    <a:pt x="2347" y="254"/>
                    <a:pt x="2181" y="442"/>
                    <a:pt x="2019" y="632"/>
                  </a:cubicBezTo>
                  <a:cubicBezTo>
                    <a:pt x="1787" y="903"/>
                    <a:pt x="1580" y="1192"/>
                    <a:pt x="1398" y="1498"/>
                  </a:cubicBezTo>
                  <a:cubicBezTo>
                    <a:pt x="1145" y="1920"/>
                    <a:pt x="905" y="2350"/>
                    <a:pt x="720" y="2808"/>
                  </a:cubicBezTo>
                  <a:cubicBezTo>
                    <a:pt x="447" y="3487"/>
                    <a:pt x="236" y="4185"/>
                    <a:pt x="110" y="4906"/>
                  </a:cubicBezTo>
                  <a:cubicBezTo>
                    <a:pt x="65" y="5180"/>
                    <a:pt x="35" y="5456"/>
                    <a:pt x="21" y="5733"/>
                  </a:cubicBezTo>
                  <a:cubicBezTo>
                    <a:pt x="2" y="6049"/>
                    <a:pt x="1" y="6367"/>
                    <a:pt x="17" y="6684"/>
                  </a:cubicBezTo>
                  <a:cubicBezTo>
                    <a:pt x="34" y="6978"/>
                    <a:pt x="66" y="7271"/>
                    <a:pt x="109" y="7564"/>
                  </a:cubicBezTo>
                  <a:cubicBezTo>
                    <a:pt x="161" y="7925"/>
                    <a:pt x="226" y="8284"/>
                    <a:pt x="313" y="8639"/>
                  </a:cubicBezTo>
                  <a:cubicBezTo>
                    <a:pt x="329" y="8708"/>
                    <a:pt x="349" y="8776"/>
                    <a:pt x="366" y="8844"/>
                  </a:cubicBezTo>
                  <a:cubicBezTo>
                    <a:pt x="377" y="8893"/>
                    <a:pt x="410" y="8917"/>
                    <a:pt x="456" y="8927"/>
                  </a:cubicBezTo>
                  <a:cubicBezTo>
                    <a:pt x="477" y="8931"/>
                    <a:pt x="499" y="8933"/>
                    <a:pt x="521" y="8936"/>
                  </a:cubicBezTo>
                  <a:cubicBezTo>
                    <a:pt x="845" y="8960"/>
                    <a:pt x="1169" y="8972"/>
                    <a:pt x="1493" y="8972"/>
                  </a:cubicBezTo>
                  <a:cubicBezTo>
                    <a:pt x="1583" y="8972"/>
                    <a:pt x="1674" y="8972"/>
                    <a:pt x="1765" y="8970"/>
                  </a:cubicBezTo>
                  <a:cubicBezTo>
                    <a:pt x="2316" y="8958"/>
                    <a:pt x="2861" y="8892"/>
                    <a:pt x="3403" y="8792"/>
                  </a:cubicBezTo>
                  <a:cubicBezTo>
                    <a:pt x="3695" y="8738"/>
                    <a:pt x="3988" y="8688"/>
                    <a:pt x="4273" y="8602"/>
                  </a:cubicBezTo>
                  <a:cubicBezTo>
                    <a:pt x="5098" y="8354"/>
                    <a:pt x="5896" y="8039"/>
                    <a:pt x="6659" y="7629"/>
                  </a:cubicBezTo>
                  <a:cubicBezTo>
                    <a:pt x="7392" y="7236"/>
                    <a:pt x="8082" y="6766"/>
                    <a:pt x="8717" y="6229"/>
                  </a:cubicBezTo>
                  <a:cubicBezTo>
                    <a:pt x="8748" y="6204"/>
                    <a:pt x="8778" y="6177"/>
                    <a:pt x="8807" y="6151"/>
                  </a:cubicBezTo>
                  <a:cubicBezTo>
                    <a:pt x="8815" y="6140"/>
                    <a:pt x="8823" y="6127"/>
                    <a:pt x="8828" y="6114"/>
                  </a:cubicBezTo>
                  <a:lnTo>
                    <a:pt x="8688" y="6031"/>
                  </a:lnTo>
                  <a:cubicBezTo>
                    <a:pt x="7866" y="5544"/>
                    <a:pt x="7079" y="5004"/>
                    <a:pt x="6344" y="4392"/>
                  </a:cubicBezTo>
                  <a:cubicBezTo>
                    <a:pt x="6166" y="4244"/>
                    <a:pt x="5992" y="4089"/>
                    <a:pt x="5823" y="3928"/>
                  </a:cubicBezTo>
                  <a:cubicBezTo>
                    <a:pt x="5240" y="3371"/>
                    <a:pt x="4674" y="2795"/>
                    <a:pt x="4155" y="2175"/>
                  </a:cubicBezTo>
                  <a:cubicBezTo>
                    <a:pt x="3619" y="1531"/>
                    <a:pt x="3140" y="839"/>
                    <a:pt x="2725" y="110"/>
                  </a:cubicBezTo>
                  <a:cubicBezTo>
                    <a:pt x="2704" y="72"/>
                    <a:pt x="2694" y="27"/>
                    <a:pt x="2644" y="0"/>
                  </a:cubicBezTo>
                  <a:close/>
                </a:path>
              </a:pathLst>
            </a:custGeom>
            <a:solidFill>
              <a:srgbClr val="F590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90"/>
            <p:cNvSpPr/>
            <p:nvPr/>
          </p:nvSpPr>
          <p:spPr>
            <a:xfrm>
              <a:off x="5478075" y="3157450"/>
              <a:ext cx="214150" cy="224350"/>
            </a:xfrm>
            <a:custGeom>
              <a:rect b="b" l="l" r="r" t="t"/>
              <a:pathLst>
                <a:path extrusionOk="0" h="8974" w="8566">
                  <a:moveTo>
                    <a:pt x="2644" y="0"/>
                  </a:moveTo>
                  <a:cubicBezTo>
                    <a:pt x="2608" y="28"/>
                    <a:pt x="2571" y="57"/>
                    <a:pt x="2534" y="88"/>
                  </a:cubicBezTo>
                  <a:cubicBezTo>
                    <a:pt x="2347" y="254"/>
                    <a:pt x="2181" y="442"/>
                    <a:pt x="2019" y="632"/>
                  </a:cubicBezTo>
                  <a:cubicBezTo>
                    <a:pt x="1787" y="903"/>
                    <a:pt x="1580" y="1192"/>
                    <a:pt x="1398" y="1498"/>
                  </a:cubicBezTo>
                  <a:cubicBezTo>
                    <a:pt x="1145" y="1920"/>
                    <a:pt x="905" y="2350"/>
                    <a:pt x="720" y="2808"/>
                  </a:cubicBezTo>
                  <a:cubicBezTo>
                    <a:pt x="447" y="3487"/>
                    <a:pt x="236" y="4183"/>
                    <a:pt x="110" y="4906"/>
                  </a:cubicBezTo>
                  <a:cubicBezTo>
                    <a:pt x="65" y="5180"/>
                    <a:pt x="35" y="5456"/>
                    <a:pt x="21" y="5733"/>
                  </a:cubicBezTo>
                  <a:cubicBezTo>
                    <a:pt x="2" y="6050"/>
                    <a:pt x="1" y="6368"/>
                    <a:pt x="17" y="6684"/>
                  </a:cubicBezTo>
                  <a:cubicBezTo>
                    <a:pt x="34" y="6979"/>
                    <a:pt x="66" y="7272"/>
                    <a:pt x="109" y="7564"/>
                  </a:cubicBezTo>
                  <a:cubicBezTo>
                    <a:pt x="162" y="7926"/>
                    <a:pt x="226" y="8286"/>
                    <a:pt x="313" y="8640"/>
                  </a:cubicBezTo>
                  <a:cubicBezTo>
                    <a:pt x="329" y="8708"/>
                    <a:pt x="349" y="8776"/>
                    <a:pt x="366" y="8845"/>
                  </a:cubicBezTo>
                  <a:cubicBezTo>
                    <a:pt x="377" y="8894"/>
                    <a:pt x="410" y="8918"/>
                    <a:pt x="456" y="8928"/>
                  </a:cubicBezTo>
                  <a:cubicBezTo>
                    <a:pt x="477" y="8932"/>
                    <a:pt x="499" y="8934"/>
                    <a:pt x="520" y="8936"/>
                  </a:cubicBezTo>
                  <a:cubicBezTo>
                    <a:pt x="844" y="8961"/>
                    <a:pt x="1169" y="8974"/>
                    <a:pt x="1494" y="8974"/>
                  </a:cubicBezTo>
                  <a:cubicBezTo>
                    <a:pt x="1584" y="8974"/>
                    <a:pt x="1674" y="8973"/>
                    <a:pt x="1764" y="8971"/>
                  </a:cubicBezTo>
                  <a:cubicBezTo>
                    <a:pt x="2316" y="8960"/>
                    <a:pt x="2861" y="8893"/>
                    <a:pt x="3403" y="8794"/>
                  </a:cubicBezTo>
                  <a:cubicBezTo>
                    <a:pt x="3695" y="8740"/>
                    <a:pt x="3988" y="8689"/>
                    <a:pt x="4272" y="8604"/>
                  </a:cubicBezTo>
                  <a:cubicBezTo>
                    <a:pt x="5098" y="8355"/>
                    <a:pt x="5896" y="8040"/>
                    <a:pt x="6658" y="7629"/>
                  </a:cubicBezTo>
                  <a:cubicBezTo>
                    <a:pt x="7333" y="7267"/>
                    <a:pt x="7972" y="6841"/>
                    <a:pt x="8565" y="6356"/>
                  </a:cubicBezTo>
                  <a:lnTo>
                    <a:pt x="8565" y="6356"/>
                  </a:lnTo>
                  <a:cubicBezTo>
                    <a:pt x="8031" y="6689"/>
                    <a:pt x="7466" y="6969"/>
                    <a:pt x="6878" y="7196"/>
                  </a:cubicBezTo>
                  <a:cubicBezTo>
                    <a:pt x="6207" y="7455"/>
                    <a:pt x="5514" y="7629"/>
                    <a:pt x="4806" y="7749"/>
                  </a:cubicBezTo>
                  <a:cubicBezTo>
                    <a:pt x="4561" y="7790"/>
                    <a:pt x="4315" y="7800"/>
                    <a:pt x="4067" y="7814"/>
                  </a:cubicBezTo>
                  <a:cubicBezTo>
                    <a:pt x="3881" y="7825"/>
                    <a:pt x="3695" y="7831"/>
                    <a:pt x="3509" y="7831"/>
                  </a:cubicBezTo>
                  <a:cubicBezTo>
                    <a:pt x="3237" y="7831"/>
                    <a:pt x="2966" y="7818"/>
                    <a:pt x="2694" y="7789"/>
                  </a:cubicBezTo>
                  <a:cubicBezTo>
                    <a:pt x="2351" y="7753"/>
                    <a:pt x="2009" y="7700"/>
                    <a:pt x="1671" y="7629"/>
                  </a:cubicBezTo>
                  <a:cubicBezTo>
                    <a:pt x="1652" y="7626"/>
                    <a:pt x="1634" y="7622"/>
                    <a:pt x="1618" y="7616"/>
                  </a:cubicBezTo>
                  <a:cubicBezTo>
                    <a:pt x="1580" y="7607"/>
                    <a:pt x="1554" y="7575"/>
                    <a:pt x="1551" y="7538"/>
                  </a:cubicBezTo>
                  <a:cubicBezTo>
                    <a:pt x="1545" y="7478"/>
                    <a:pt x="1536" y="7421"/>
                    <a:pt x="1529" y="7363"/>
                  </a:cubicBezTo>
                  <a:cubicBezTo>
                    <a:pt x="1495" y="7060"/>
                    <a:pt x="1478" y="6757"/>
                    <a:pt x="1472" y="6453"/>
                  </a:cubicBezTo>
                  <a:cubicBezTo>
                    <a:pt x="1467" y="6206"/>
                    <a:pt x="1471" y="5961"/>
                    <a:pt x="1487" y="5716"/>
                  </a:cubicBezTo>
                  <a:cubicBezTo>
                    <a:pt x="1506" y="5452"/>
                    <a:pt x="1540" y="5189"/>
                    <a:pt x="1589" y="4930"/>
                  </a:cubicBezTo>
                  <a:cubicBezTo>
                    <a:pt x="1629" y="4703"/>
                    <a:pt x="1682" y="4477"/>
                    <a:pt x="1749" y="4256"/>
                  </a:cubicBezTo>
                  <a:cubicBezTo>
                    <a:pt x="1927" y="3673"/>
                    <a:pt x="2173" y="3118"/>
                    <a:pt x="2469" y="2585"/>
                  </a:cubicBezTo>
                  <a:cubicBezTo>
                    <a:pt x="2669" y="2226"/>
                    <a:pt x="2911" y="1896"/>
                    <a:pt x="3164" y="1575"/>
                  </a:cubicBezTo>
                  <a:cubicBezTo>
                    <a:pt x="3253" y="1460"/>
                    <a:pt x="3348" y="1351"/>
                    <a:pt x="3445" y="1244"/>
                  </a:cubicBezTo>
                  <a:cubicBezTo>
                    <a:pt x="3188" y="878"/>
                    <a:pt x="2949" y="500"/>
                    <a:pt x="2725" y="110"/>
                  </a:cubicBezTo>
                  <a:cubicBezTo>
                    <a:pt x="2704" y="72"/>
                    <a:pt x="2693" y="27"/>
                    <a:pt x="2644" y="0"/>
                  </a:cubicBezTo>
                  <a:close/>
                </a:path>
              </a:pathLst>
            </a:custGeom>
            <a:solidFill>
              <a:srgbClr val="F169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91"/>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91"/>
          <p:cNvSpPr txBox="1"/>
          <p:nvPr>
            <p:ph type="title"/>
          </p:nvPr>
        </p:nvSpPr>
        <p:spPr>
          <a:xfrm>
            <a:off x="713250" y="365750"/>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Using Data to Advance Health Equity</a:t>
            </a:r>
            <a:endParaRPr sz="3100"/>
          </a:p>
        </p:txBody>
      </p:sp>
      <p:sp>
        <p:nvSpPr>
          <p:cNvPr id="1217" name="Google Shape;1217;p9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1218" name="Google Shape;1218;p91"/>
          <p:cNvPicPr preferRelativeResize="0"/>
          <p:nvPr/>
        </p:nvPicPr>
        <p:blipFill>
          <a:blip r:embed="rId3">
            <a:alphaModFix/>
          </a:blip>
          <a:stretch>
            <a:fillRect/>
          </a:stretch>
        </p:blipFill>
        <p:spPr>
          <a:xfrm>
            <a:off x="433525" y="1309825"/>
            <a:ext cx="4627000" cy="3470250"/>
          </a:xfrm>
          <a:prstGeom prst="rect">
            <a:avLst/>
          </a:prstGeom>
          <a:noFill/>
          <a:ln cap="flat" cmpd="sng" w="9525">
            <a:solidFill>
              <a:srgbClr val="595959"/>
            </a:solidFill>
            <a:prstDash val="solid"/>
            <a:round/>
            <a:headEnd len="sm" w="sm" type="none"/>
            <a:tailEnd len="sm" w="sm" type="none"/>
          </a:ln>
        </p:spPr>
      </p:pic>
      <p:sp>
        <p:nvSpPr>
          <p:cNvPr id="1219" name="Google Shape;1219;p91"/>
          <p:cNvSpPr txBox="1"/>
          <p:nvPr/>
        </p:nvSpPr>
        <p:spPr>
          <a:xfrm>
            <a:off x="3122650" y="1309825"/>
            <a:ext cx="5536200" cy="32187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82880" rtl="0" algn="l">
              <a:spcBef>
                <a:spcPts val="0"/>
              </a:spcBef>
              <a:spcAft>
                <a:spcPts val="0"/>
              </a:spcAft>
              <a:buNone/>
            </a:pPr>
            <a:r>
              <a:rPr b="1" lang="en" sz="1800">
                <a:solidFill>
                  <a:schemeClr val="lt1"/>
                </a:solidFill>
                <a:latin typeface="Quicksand"/>
                <a:ea typeface="Quicksand"/>
                <a:cs typeface="Quicksand"/>
                <a:sym typeface="Quicksand"/>
              </a:rPr>
              <a:t>Know your community</a:t>
            </a:r>
            <a:br>
              <a:rPr b="1" lang="en" sz="1800">
                <a:solidFill>
                  <a:schemeClr val="lt1"/>
                </a:solidFill>
                <a:latin typeface="Quicksand"/>
                <a:ea typeface="Quicksand"/>
                <a:cs typeface="Quicksand"/>
                <a:sym typeface="Quicksand"/>
              </a:rPr>
            </a:br>
            <a:r>
              <a:rPr lang="en" sz="1800">
                <a:solidFill>
                  <a:schemeClr val="lt1"/>
                </a:solidFill>
                <a:latin typeface="Quicksand"/>
                <a:ea typeface="Quicksand"/>
                <a:cs typeface="Quicksand"/>
                <a:sym typeface="Quicksand"/>
              </a:rPr>
              <a:t>Understand local health conditions and inequities</a:t>
            </a:r>
            <a:endParaRPr sz="1800">
              <a:solidFill>
                <a:schemeClr val="lt1"/>
              </a:solidFill>
              <a:latin typeface="Quicksand"/>
              <a:ea typeface="Quicksand"/>
              <a:cs typeface="Quicksand"/>
              <a:sym typeface="Quicksand"/>
            </a:endParaRPr>
          </a:p>
          <a:p>
            <a:pPr indent="0" lvl="0" marL="182880" rtl="0" algn="l">
              <a:spcBef>
                <a:spcPts val="1600"/>
              </a:spcBef>
              <a:spcAft>
                <a:spcPts val="0"/>
              </a:spcAft>
              <a:buNone/>
            </a:pPr>
            <a:r>
              <a:rPr b="1" lang="en" sz="1800">
                <a:solidFill>
                  <a:schemeClr val="lt1"/>
                </a:solidFill>
                <a:latin typeface="Quicksand"/>
                <a:ea typeface="Quicksand"/>
                <a:cs typeface="Quicksand"/>
                <a:sym typeface="Quicksand"/>
              </a:rPr>
              <a:t>Allocate</a:t>
            </a:r>
            <a:br>
              <a:rPr b="1" lang="en" sz="1800">
                <a:solidFill>
                  <a:schemeClr val="lt1"/>
                </a:solidFill>
                <a:latin typeface="Quicksand"/>
                <a:ea typeface="Quicksand"/>
                <a:cs typeface="Quicksand"/>
                <a:sym typeface="Quicksand"/>
              </a:rPr>
            </a:br>
            <a:r>
              <a:rPr lang="en" sz="1800">
                <a:solidFill>
                  <a:schemeClr val="lt1"/>
                </a:solidFill>
                <a:latin typeface="Quicksand"/>
                <a:ea typeface="Quicksand"/>
                <a:cs typeface="Quicksand"/>
                <a:sym typeface="Quicksand"/>
              </a:rPr>
              <a:t>Make decisions about programming and funding</a:t>
            </a:r>
            <a:endParaRPr sz="1800">
              <a:solidFill>
                <a:schemeClr val="lt1"/>
              </a:solidFill>
              <a:latin typeface="Quicksand"/>
              <a:ea typeface="Quicksand"/>
              <a:cs typeface="Quicksand"/>
              <a:sym typeface="Quicksand"/>
            </a:endParaRPr>
          </a:p>
          <a:p>
            <a:pPr indent="0" lvl="0" marL="182880" rtl="0" algn="l">
              <a:spcBef>
                <a:spcPts val="1600"/>
              </a:spcBef>
              <a:spcAft>
                <a:spcPts val="0"/>
              </a:spcAft>
              <a:buNone/>
            </a:pPr>
            <a:r>
              <a:rPr b="1" lang="en" sz="1800">
                <a:solidFill>
                  <a:schemeClr val="lt1"/>
                </a:solidFill>
                <a:latin typeface="Quicksand"/>
                <a:ea typeface="Quicksand"/>
                <a:cs typeface="Quicksand"/>
                <a:sym typeface="Quicksand"/>
              </a:rPr>
              <a:t>Advocate</a:t>
            </a:r>
            <a:r>
              <a:rPr lang="en" sz="1800">
                <a:solidFill>
                  <a:schemeClr val="lt1"/>
                </a:solidFill>
                <a:latin typeface="Quicksand"/>
                <a:ea typeface="Quicksand"/>
                <a:cs typeface="Quicksand"/>
                <a:sym typeface="Quicksand"/>
              </a:rPr>
              <a:t> </a:t>
            </a:r>
            <a:br>
              <a:rPr lang="en" sz="1800">
                <a:solidFill>
                  <a:schemeClr val="lt1"/>
                </a:solidFill>
                <a:latin typeface="Quicksand"/>
                <a:ea typeface="Quicksand"/>
                <a:cs typeface="Quicksand"/>
                <a:sym typeface="Quicksand"/>
              </a:rPr>
            </a:br>
            <a:r>
              <a:rPr lang="en" sz="1800">
                <a:solidFill>
                  <a:schemeClr val="lt1"/>
                </a:solidFill>
                <a:latin typeface="Quicksand"/>
                <a:ea typeface="Quicksand"/>
                <a:cs typeface="Quicksand"/>
                <a:sym typeface="Quicksand"/>
              </a:rPr>
              <a:t>Frame issues, build support for policy solutions</a:t>
            </a:r>
            <a:endParaRPr sz="1800">
              <a:solidFill>
                <a:schemeClr val="lt1"/>
              </a:solidFill>
              <a:latin typeface="Quicksand"/>
              <a:ea typeface="Quicksand"/>
              <a:cs typeface="Quicksand"/>
              <a:sym typeface="Quicksand"/>
            </a:endParaRPr>
          </a:p>
          <a:p>
            <a:pPr indent="0" lvl="0" marL="182880" rtl="0" algn="l">
              <a:spcBef>
                <a:spcPts val="1600"/>
              </a:spcBef>
              <a:spcAft>
                <a:spcPts val="1600"/>
              </a:spcAft>
              <a:buNone/>
            </a:pPr>
            <a:r>
              <a:rPr b="1" lang="en" sz="1800">
                <a:solidFill>
                  <a:schemeClr val="lt1"/>
                </a:solidFill>
                <a:latin typeface="Quicksand"/>
                <a:ea typeface="Quicksand"/>
                <a:cs typeface="Quicksand"/>
                <a:sym typeface="Quicksand"/>
              </a:rPr>
              <a:t>Teach</a:t>
            </a:r>
            <a:br>
              <a:rPr b="1" lang="en" sz="1800">
                <a:solidFill>
                  <a:schemeClr val="lt1"/>
                </a:solidFill>
                <a:latin typeface="Quicksand"/>
                <a:ea typeface="Quicksand"/>
                <a:cs typeface="Quicksand"/>
                <a:sym typeface="Quicksand"/>
              </a:rPr>
            </a:br>
            <a:r>
              <a:rPr lang="en" sz="1800">
                <a:solidFill>
                  <a:schemeClr val="lt1"/>
                </a:solidFill>
                <a:latin typeface="Quicksand"/>
                <a:ea typeface="Quicksand"/>
                <a:cs typeface="Quicksand"/>
                <a:sym typeface="Quicksand"/>
              </a:rPr>
              <a:t>Inform/guide students, researchers, and stakeholders</a:t>
            </a:r>
            <a:endParaRPr sz="1600">
              <a:solidFill>
                <a:schemeClr val="lt1"/>
              </a:solidFill>
              <a:latin typeface="Quicksand"/>
              <a:ea typeface="Quicksand"/>
              <a:cs typeface="Quicksand"/>
              <a:sym typeface="Quicksan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92"/>
          <p:cNvSpPr txBox="1"/>
          <p:nvPr>
            <p:ph type="title"/>
          </p:nvPr>
        </p:nvSpPr>
        <p:spPr>
          <a:xfrm>
            <a:off x="713250" y="12207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400"/>
              <a:t>Start at </a:t>
            </a:r>
            <a:r>
              <a:rPr lang="en" sz="3400" u="sng"/>
              <a:t>www.nyc.gov/health</a:t>
            </a:r>
            <a:endParaRPr sz="3100" u="sng"/>
          </a:p>
        </p:txBody>
      </p:sp>
      <p:sp>
        <p:nvSpPr>
          <p:cNvPr id="1225" name="Google Shape;1225;p9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1226" name="Google Shape;1226;p92"/>
          <p:cNvGrpSpPr/>
          <p:nvPr/>
        </p:nvGrpSpPr>
        <p:grpSpPr>
          <a:xfrm>
            <a:off x="7636022" y="-412506"/>
            <a:ext cx="1977822" cy="1795328"/>
            <a:chOff x="4967875" y="3428450"/>
            <a:chExt cx="685625" cy="683700"/>
          </a:xfrm>
        </p:grpSpPr>
        <p:sp>
          <p:nvSpPr>
            <p:cNvPr id="1227" name="Google Shape;1227;p92"/>
            <p:cNvSpPr/>
            <p:nvPr/>
          </p:nvSpPr>
          <p:spPr>
            <a:xfrm>
              <a:off x="5073150" y="3533725"/>
              <a:ext cx="476025" cy="473150"/>
            </a:xfrm>
            <a:custGeom>
              <a:rect b="b" l="l" r="r" t="t"/>
              <a:pathLst>
                <a:path extrusionOk="0" h="18926" w="19041">
                  <a:moveTo>
                    <a:pt x="13205" y="568"/>
                  </a:moveTo>
                  <a:cubicBezTo>
                    <a:pt x="13237" y="1894"/>
                    <a:pt x="13750" y="3141"/>
                    <a:pt x="14676" y="4115"/>
                  </a:cubicBezTo>
                  <a:cubicBezTo>
                    <a:pt x="15666" y="5157"/>
                    <a:pt x="16989" y="5744"/>
                    <a:pt x="18416" y="5779"/>
                  </a:cubicBezTo>
                  <a:cubicBezTo>
                    <a:pt x="16455" y="7844"/>
                    <a:pt x="16455" y="11083"/>
                    <a:pt x="18416" y="13148"/>
                  </a:cubicBezTo>
                  <a:cubicBezTo>
                    <a:pt x="16989" y="13182"/>
                    <a:pt x="15666" y="13771"/>
                    <a:pt x="14676" y="14813"/>
                  </a:cubicBezTo>
                  <a:cubicBezTo>
                    <a:pt x="13750" y="15786"/>
                    <a:pt x="13237" y="17032"/>
                    <a:pt x="13205" y="18360"/>
                  </a:cubicBezTo>
                  <a:cubicBezTo>
                    <a:pt x="12172" y="17379"/>
                    <a:pt x="10847" y="16889"/>
                    <a:pt x="9521" y="16889"/>
                  </a:cubicBezTo>
                  <a:cubicBezTo>
                    <a:pt x="8195" y="16889"/>
                    <a:pt x="6869" y="17379"/>
                    <a:pt x="5836" y="18360"/>
                  </a:cubicBezTo>
                  <a:cubicBezTo>
                    <a:pt x="5804" y="17032"/>
                    <a:pt x="5291" y="15786"/>
                    <a:pt x="4366" y="14813"/>
                  </a:cubicBezTo>
                  <a:cubicBezTo>
                    <a:pt x="3376" y="13771"/>
                    <a:pt x="2052" y="13182"/>
                    <a:pt x="624" y="13148"/>
                  </a:cubicBezTo>
                  <a:cubicBezTo>
                    <a:pt x="1569" y="12154"/>
                    <a:pt x="2095" y="10835"/>
                    <a:pt x="2095" y="9464"/>
                  </a:cubicBezTo>
                  <a:cubicBezTo>
                    <a:pt x="2095" y="8092"/>
                    <a:pt x="1569" y="6774"/>
                    <a:pt x="624" y="5779"/>
                  </a:cubicBezTo>
                  <a:cubicBezTo>
                    <a:pt x="2052" y="5744"/>
                    <a:pt x="3376" y="5157"/>
                    <a:pt x="4366" y="4115"/>
                  </a:cubicBezTo>
                  <a:cubicBezTo>
                    <a:pt x="5291" y="3141"/>
                    <a:pt x="5804" y="1894"/>
                    <a:pt x="5836" y="568"/>
                  </a:cubicBezTo>
                  <a:cubicBezTo>
                    <a:pt x="6831" y="1512"/>
                    <a:pt x="8149" y="2039"/>
                    <a:pt x="9521" y="2039"/>
                  </a:cubicBezTo>
                  <a:cubicBezTo>
                    <a:pt x="10891" y="2039"/>
                    <a:pt x="12211" y="1512"/>
                    <a:pt x="13205" y="568"/>
                  </a:cubicBezTo>
                  <a:close/>
                  <a:moveTo>
                    <a:pt x="5669" y="0"/>
                  </a:moveTo>
                  <a:cubicBezTo>
                    <a:pt x="5583" y="0"/>
                    <a:pt x="5500" y="69"/>
                    <a:pt x="5507" y="172"/>
                  </a:cubicBezTo>
                  <a:cubicBezTo>
                    <a:pt x="5577" y="1563"/>
                    <a:pt x="5089" y="2883"/>
                    <a:pt x="4131" y="3892"/>
                  </a:cubicBezTo>
                  <a:cubicBezTo>
                    <a:pt x="3173" y="4900"/>
                    <a:pt x="1885" y="5457"/>
                    <a:pt x="493" y="5457"/>
                  </a:cubicBezTo>
                  <a:cubicBezTo>
                    <a:pt x="406" y="5457"/>
                    <a:pt x="317" y="5455"/>
                    <a:pt x="229" y="5450"/>
                  </a:cubicBezTo>
                  <a:cubicBezTo>
                    <a:pt x="225" y="5450"/>
                    <a:pt x="222" y="5450"/>
                    <a:pt x="218" y="5450"/>
                  </a:cubicBezTo>
                  <a:cubicBezTo>
                    <a:pt x="154" y="5450"/>
                    <a:pt x="95" y="5489"/>
                    <a:pt x="72" y="5550"/>
                  </a:cubicBezTo>
                  <a:cubicBezTo>
                    <a:pt x="45" y="5613"/>
                    <a:pt x="61" y="5686"/>
                    <a:pt x="113" y="5731"/>
                  </a:cubicBezTo>
                  <a:cubicBezTo>
                    <a:pt x="1169" y="6685"/>
                    <a:pt x="1771" y="8040"/>
                    <a:pt x="1771" y="9463"/>
                  </a:cubicBezTo>
                  <a:cubicBezTo>
                    <a:pt x="1771" y="10886"/>
                    <a:pt x="1169" y="12242"/>
                    <a:pt x="113" y="13195"/>
                  </a:cubicBezTo>
                  <a:cubicBezTo>
                    <a:pt x="0" y="13293"/>
                    <a:pt x="73" y="13477"/>
                    <a:pt x="218" y="13477"/>
                  </a:cubicBezTo>
                  <a:cubicBezTo>
                    <a:pt x="222" y="13477"/>
                    <a:pt x="226" y="13477"/>
                    <a:pt x="230" y="13476"/>
                  </a:cubicBezTo>
                  <a:cubicBezTo>
                    <a:pt x="321" y="13472"/>
                    <a:pt x="411" y="13469"/>
                    <a:pt x="501" y="13469"/>
                  </a:cubicBezTo>
                  <a:cubicBezTo>
                    <a:pt x="1889" y="13469"/>
                    <a:pt x="3174" y="14028"/>
                    <a:pt x="4131" y="15035"/>
                  </a:cubicBezTo>
                  <a:cubicBezTo>
                    <a:pt x="5090" y="16043"/>
                    <a:pt x="5578" y="17364"/>
                    <a:pt x="5507" y="18754"/>
                  </a:cubicBezTo>
                  <a:cubicBezTo>
                    <a:pt x="5501" y="18857"/>
                    <a:pt x="5584" y="18926"/>
                    <a:pt x="5670" y="18926"/>
                  </a:cubicBezTo>
                  <a:cubicBezTo>
                    <a:pt x="5713" y="18926"/>
                    <a:pt x="5756" y="18909"/>
                    <a:pt x="5789" y="18871"/>
                  </a:cubicBezTo>
                  <a:cubicBezTo>
                    <a:pt x="6742" y="17815"/>
                    <a:pt x="8098" y="17213"/>
                    <a:pt x="9521" y="17213"/>
                  </a:cubicBezTo>
                  <a:cubicBezTo>
                    <a:pt x="10943" y="17213"/>
                    <a:pt x="12298" y="17815"/>
                    <a:pt x="13252" y="18871"/>
                  </a:cubicBezTo>
                  <a:cubicBezTo>
                    <a:pt x="13283" y="18905"/>
                    <a:pt x="13327" y="18924"/>
                    <a:pt x="13373" y="18924"/>
                  </a:cubicBezTo>
                  <a:cubicBezTo>
                    <a:pt x="13394" y="18924"/>
                    <a:pt x="13415" y="18920"/>
                    <a:pt x="13434" y="18911"/>
                  </a:cubicBezTo>
                  <a:cubicBezTo>
                    <a:pt x="13497" y="18886"/>
                    <a:pt x="13537" y="18822"/>
                    <a:pt x="13533" y="18754"/>
                  </a:cubicBezTo>
                  <a:cubicBezTo>
                    <a:pt x="13463" y="17364"/>
                    <a:pt x="13952" y="16043"/>
                    <a:pt x="14910" y="15035"/>
                  </a:cubicBezTo>
                  <a:cubicBezTo>
                    <a:pt x="15866" y="14028"/>
                    <a:pt x="17152" y="13469"/>
                    <a:pt x="18541" y="13469"/>
                  </a:cubicBezTo>
                  <a:cubicBezTo>
                    <a:pt x="18630" y="13469"/>
                    <a:pt x="18721" y="13472"/>
                    <a:pt x="18811" y="13476"/>
                  </a:cubicBezTo>
                  <a:cubicBezTo>
                    <a:pt x="18813" y="13477"/>
                    <a:pt x="18815" y="13477"/>
                    <a:pt x="18817" y="13477"/>
                  </a:cubicBezTo>
                  <a:cubicBezTo>
                    <a:pt x="18883" y="13477"/>
                    <a:pt x="18943" y="13437"/>
                    <a:pt x="18969" y="13377"/>
                  </a:cubicBezTo>
                  <a:cubicBezTo>
                    <a:pt x="18995" y="13314"/>
                    <a:pt x="18979" y="13241"/>
                    <a:pt x="18928" y="13195"/>
                  </a:cubicBezTo>
                  <a:cubicBezTo>
                    <a:pt x="17872" y="12242"/>
                    <a:pt x="17269" y="10886"/>
                    <a:pt x="17269" y="9463"/>
                  </a:cubicBezTo>
                  <a:cubicBezTo>
                    <a:pt x="17269" y="8040"/>
                    <a:pt x="17872" y="6685"/>
                    <a:pt x="18928" y="5731"/>
                  </a:cubicBezTo>
                  <a:cubicBezTo>
                    <a:pt x="19040" y="5632"/>
                    <a:pt x="18969" y="5450"/>
                    <a:pt x="18823" y="5450"/>
                  </a:cubicBezTo>
                  <a:cubicBezTo>
                    <a:pt x="18819" y="5450"/>
                    <a:pt x="18815" y="5450"/>
                    <a:pt x="18811" y="5450"/>
                  </a:cubicBezTo>
                  <a:cubicBezTo>
                    <a:pt x="18722" y="5455"/>
                    <a:pt x="18633" y="5457"/>
                    <a:pt x="18544" y="5457"/>
                  </a:cubicBezTo>
                  <a:cubicBezTo>
                    <a:pt x="17154" y="5457"/>
                    <a:pt x="15867" y="4900"/>
                    <a:pt x="14909" y="3891"/>
                  </a:cubicBezTo>
                  <a:cubicBezTo>
                    <a:pt x="13950" y="2883"/>
                    <a:pt x="13462" y="1563"/>
                    <a:pt x="13533" y="172"/>
                  </a:cubicBezTo>
                  <a:cubicBezTo>
                    <a:pt x="13540" y="69"/>
                    <a:pt x="13457" y="0"/>
                    <a:pt x="13371" y="0"/>
                  </a:cubicBezTo>
                  <a:cubicBezTo>
                    <a:pt x="13329" y="0"/>
                    <a:pt x="13285" y="17"/>
                    <a:pt x="13252" y="55"/>
                  </a:cubicBezTo>
                  <a:cubicBezTo>
                    <a:pt x="12298" y="1112"/>
                    <a:pt x="10943" y="1714"/>
                    <a:pt x="9519" y="1714"/>
                  </a:cubicBezTo>
                  <a:cubicBezTo>
                    <a:pt x="8097" y="1714"/>
                    <a:pt x="6742" y="1112"/>
                    <a:pt x="5788" y="55"/>
                  </a:cubicBezTo>
                  <a:cubicBezTo>
                    <a:pt x="5754" y="17"/>
                    <a:pt x="5711" y="0"/>
                    <a:pt x="5669"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92"/>
            <p:cNvSpPr/>
            <p:nvPr/>
          </p:nvSpPr>
          <p:spPr>
            <a:xfrm>
              <a:off x="4967875" y="3428450"/>
              <a:ext cx="685425" cy="683700"/>
            </a:xfrm>
            <a:custGeom>
              <a:rect b="b" l="l" r="r" t="t"/>
              <a:pathLst>
                <a:path extrusionOk="0" h="27348" w="27417">
                  <a:moveTo>
                    <a:pt x="19156" y="579"/>
                  </a:moveTo>
                  <a:cubicBezTo>
                    <a:pt x="19160" y="2552"/>
                    <a:pt x="19903" y="4411"/>
                    <a:pt x="21273" y="5854"/>
                  </a:cubicBezTo>
                  <a:cubicBezTo>
                    <a:pt x="22737" y="7394"/>
                    <a:pt x="24709" y="8245"/>
                    <a:pt x="26827" y="8251"/>
                  </a:cubicBezTo>
                  <a:cubicBezTo>
                    <a:pt x="25396" y="9693"/>
                    <a:pt x="24593" y="11642"/>
                    <a:pt x="24593" y="13675"/>
                  </a:cubicBezTo>
                  <a:cubicBezTo>
                    <a:pt x="24593" y="15706"/>
                    <a:pt x="25396" y="17656"/>
                    <a:pt x="26827" y="19099"/>
                  </a:cubicBezTo>
                  <a:cubicBezTo>
                    <a:pt x="24709" y="19104"/>
                    <a:pt x="22737" y="19956"/>
                    <a:pt x="21273" y="21496"/>
                  </a:cubicBezTo>
                  <a:cubicBezTo>
                    <a:pt x="19902" y="22938"/>
                    <a:pt x="19160" y="24796"/>
                    <a:pt x="19156" y="26769"/>
                  </a:cubicBezTo>
                  <a:cubicBezTo>
                    <a:pt x="17714" y="25339"/>
                    <a:pt x="15764" y="24535"/>
                    <a:pt x="13732" y="24535"/>
                  </a:cubicBezTo>
                  <a:cubicBezTo>
                    <a:pt x="11700" y="24535"/>
                    <a:pt x="9751" y="25339"/>
                    <a:pt x="8309" y="26769"/>
                  </a:cubicBezTo>
                  <a:cubicBezTo>
                    <a:pt x="8304" y="24796"/>
                    <a:pt x="7561" y="22938"/>
                    <a:pt x="6190" y="21496"/>
                  </a:cubicBezTo>
                  <a:cubicBezTo>
                    <a:pt x="4726" y="19956"/>
                    <a:pt x="2754" y="19104"/>
                    <a:pt x="637" y="19099"/>
                  </a:cubicBezTo>
                  <a:cubicBezTo>
                    <a:pt x="2068" y="17656"/>
                    <a:pt x="2871" y="15706"/>
                    <a:pt x="2871" y="13675"/>
                  </a:cubicBezTo>
                  <a:cubicBezTo>
                    <a:pt x="2871" y="11642"/>
                    <a:pt x="2068" y="9693"/>
                    <a:pt x="637" y="8251"/>
                  </a:cubicBezTo>
                  <a:cubicBezTo>
                    <a:pt x="2754" y="8245"/>
                    <a:pt x="4726" y="7394"/>
                    <a:pt x="6190" y="5854"/>
                  </a:cubicBezTo>
                  <a:cubicBezTo>
                    <a:pt x="7561" y="4411"/>
                    <a:pt x="8304" y="2552"/>
                    <a:pt x="8309" y="579"/>
                  </a:cubicBezTo>
                  <a:cubicBezTo>
                    <a:pt x="9751" y="2011"/>
                    <a:pt x="11700" y="2813"/>
                    <a:pt x="13732" y="2813"/>
                  </a:cubicBezTo>
                  <a:cubicBezTo>
                    <a:pt x="15764" y="2813"/>
                    <a:pt x="17714" y="2011"/>
                    <a:pt x="19156" y="579"/>
                  </a:cubicBezTo>
                  <a:close/>
                  <a:moveTo>
                    <a:pt x="8136" y="1"/>
                  </a:moveTo>
                  <a:cubicBezTo>
                    <a:pt x="8050" y="1"/>
                    <a:pt x="7967" y="70"/>
                    <a:pt x="7973" y="173"/>
                  </a:cubicBezTo>
                  <a:cubicBezTo>
                    <a:pt x="8079" y="2212"/>
                    <a:pt x="7361" y="4151"/>
                    <a:pt x="5955" y="5630"/>
                  </a:cubicBezTo>
                  <a:cubicBezTo>
                    <a:pt x="4549" y="7109"/>
                    <a:pt x="2660" y="7927"/>
                    <a:pt x="621" y="7927"/>
                  </a:cubicBezTo>
                  <a:cubicBezTo>
                    <a:pt x="492" y="7927"/>
                    <a:pt x="361" y="7923"/>
                    <a:pt x="231" y="7917"/>
                  </a:cubicBezTo>
                  <a:cubicBezTo>
                    <a:pt x="227" y="7916"/>
                    <a:pt x="223" y="7916"/>
                    <a:pt x="220" y="7916"/>
                  </a:cubicBezTo>
                  <a:cubicBezTo>
                    <a:pt x="155" y="7916"/>
                    <a:pt x="96" y="7955"/>
                    <a:pt x="72" y="8016"/>
                  </a:cubicBezTo>
                  <a:cubicBezTo>
                    <a:pt x="45" y="8079"/>
                    <a:pt x="62" y="8152"/>
                    <a:pt x="113" y="8198"/>
                  </a:cubicBezTo>
                  <a:cubicBezTo>
                    <a:pt x="1662" y="9597"/>
                    <a:pt x="2547" y="11587"/>
                    <a:pt x="2547" y="13674"/>
                  </a:cubicBezTo>
                  <a:cubicBezTo>
                    <a:pt x="2547" y="15761"/>
                    <a:pt x="1662" y="17751"/>
                    <a:pt x="113" y="19150"/>
                  </a:cubicBezTo>
                  <a:cubicBezTo>
                    <a:pt x="0" y="19249"/>
                    <a:pt x="73" y="19432"/>
                    <a:pt x="220" y="19432"/>
                  </a:cubicBezTo>
                  <a:cubicBezTo>
                    <a:pt x="223" y="19432"/>
                    <a:pt x="227" y="19432"/>
                    <a:pt x="231" y="19432"/>
                  </a:cubicBezTo>
                  <a:cubicBezTo>
                    <a:pt x="359" y="19425"/>
                    <a:pt x="487" y="19421"/>
                    <a:pt x="615" y="19421"/>
                  </a:cubicBezTo>
                  <a:cubicBezTo>
                    <a:pt x="2652" y="19421"/>
                    <a:pt x="4550" y="20239"/>
                    <a:pt x="5956" y="21719"/>
                  </a:cubicBezTo>
                  <a:cubicBezTo>
                    <a:pt x="7362" y="23198"/>
                    <a:pt x="8079" y="25136"/>
                    <a:pt x="7975" y="27176"/>
                  </a:cubicBezTo>
                  <a:cubicBezTo>
                    <a:pt x="7968" y="27278"/>
                    <a:pt x="8051" y="27348"/>
                    <a:pt x="8137" y="27348"/>
                  </a:cubicBezTo>
                  <a:cubicBezTo>
                    <a:pt x="8179" y="27348"/>
                    <a:pt x="8222" y="27331"/>
                    <a:pt x="8256" y="27293"/>
                  </a:cubicBezTo>
                  <a:cubicBezTo>
                    <a:pt x="9655" y="25743"/>
                    <a:pt x="11644" y="24859"/>
                    <a:pt x="13732" y="24859"/>
                  </a:cubicBezTo>
                  <a:cubicBezTo>
                    <a:pt x="15819" y="24859"/>
                    <a:pt x="17809" y="25743"/>
                    <a:pt x="19208" y="27293"/>
                  </a:cubicBezTo>
                  <a:cubicBezTo>
                    <a:pt x="19238" y="27327"/>
                    <a:pt x="19283" y="27346"/>
                    <a:pt x="19328" y="27346"/>
                  </a:cubicBezTo>
                  <a:cubicBezTo>
                    <a:pt x="19348" y="27346"/>
                    <a:pt x="19369" y="27341"/>
                    <a:pt x="19388" y="27333"/>
                  </a:cubicBezTo>
                  <a:cubicBezTo>
                    <a:pt x="19451" y="27307"/>
                    <a:pt x="19491" y="27244"/>
                    <a:pt x="19488" y="27176"/>
                  </a:cubicBezTo>
                  <a:cubicBezTo>
                    <a:pt x="19383" y="25136"/>
                    <a:pt x="20100" y="23197"/>
                    <a:pt x="21506" y="21719"/>
                  </a:cubicBezTo>
                  <a:cubicBezTo>
                    <a:pt x="22911" y="20240"/>
                    <a:pt x="24798" y="19422"/>
                    <a:pt x="26835" y="19422"/>
                  </a:cubicBezTo>
                  <a:cubicBezTo>
                    <a:pt x="26967" y="19422"/>
                    <a:pt x="27100" y="19425"/>
                    <a:pt x="27233" y="19432"/>
                  </a:cubicBezTo>
                  <a:cubicBezTo>
                    <a:pt x="27235" y="19432"/>
                    <a:pt x="27237" y="19432"/>
                    <a:pt x="27238" y="19432"/>
                  </a:cubicBezTo>
                  <a:cubicBezTo>
                    <a:pt x="27304" y="19432"/>
                    <a:pt x="27365" y="19393"/>
                    <a:pt x="27391" y="19332"/>
                  </a:cubicBezTo>
                  <a:cubicBezTo>
                    <a:pt x="27417" y="19269"/>
                    <a:pt x="27400" y="19195"/>
                    <a:pt x="27349" y="19150"/>
                  </a:cubicBezTo>
                  <a:cubicBezTo>
                    <a:pt x="25800" y="17751"/>
                    <a:pt x="24915" y="15761"/>
                    <a:pt x="24915" y="13674"/>
                  </a:cubicBezTo>
                  <a:cubicBezTo>
                    <a:pt x="24915" y="11587"/>
                    <a:pt x="25800" y="9597"/>
                    <a:pt x="27349" y="8198"/>
                  </a:cubicBezTo>
                  <a:cubicBezTo>
                    <a:pt x="27400" y="8152"/>
                    <a:pt x="27417" y="8079"/>
                    <a:pt x="27391" y="8016"/>
                  </a:cubicBezTo>
                  <a:cubicBezTo>
                    <a:pt x="27366" y="7956"/>
                    <a:pt x="27306" y="7916"/>
                    <a:pt x="27241" y="7916"/>
                  </a:cubicBezTo>
                  <a:cubicBezTo>
                    <a:pt x="27238" y="7916"/>
                    <a:pt x="27236" y="7916"/>
                    <a:pt x="27233" y="7917"/>
                  </a:cubicBezTo>
                  <a:cubicBezTo>
                    <a:pt x="27102" y="7923"/>
                    <a:pt x="26972" y="7927"/>
                    <a:pt x="26842" y="7927"/>
                  </a:cubicBezTo>
                  <a:cubicBezTo>
                    <a:pt x="24803" y="7927"/>
                    <a:pt x="22914" y="7109"/>
                    <a:pt x="21507" y="5630"/>
                  </a:cubicBezTo>
                  <a:cubicBezTo>
                    <a:pt x="20101" y="4150"/>
                    <a:pt x="19384" y="2212"/>
                    <a:pt x="19489" y="173"/>
                  </a:cubicBezTo>
                  <a:cubicBezTo>
                    <a:pt x="19496" y="70"/>
                    <a:pt x="19412" y="1"/>
                    <a:pt x="19326" y="1"/>
                  </a:cubicBezTo>
                  <a:cubicBezTo>
                    <a:pt x="19284" y="1"/>
                    <a:pt x="19241" y="18"/>
                    <a:pt x="19208" y="55"/>
                  </a:cubicBezTo>
                  <a:cubicBezTo>
                    <a:pt x="17809" y="1605"/>
                    <a:pt x="15818" y="2490"/>
                    <a:pt x="13732" y="2490"/>
                  </a:cubicBezTo>
                  <a:cubicBezTo>
                    <a:pt x="11644" y="2490"/>
                    <a:pt x="9655" y="1605"/>
                    <a:pt x="8256" y="55"/>
                  </a:cubicBezTo>
                  <a:cubicBezTo>
                    <a:pt x="8222" y="18"/>
                    <a:pt x="8179" y="1"/>
                    <a:pt x="813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92"/>
            <p:cNvSpPr/>
            <p:nvPr/>
          </p:nvSpPr>
          <p:spPr>
            <a:xfrm>
              <a:off x="5168250" y="3628825"/>
              <a:ext cx="285800" cy="282950"/>
            </a:xfrm>
            <a:custGeom>
              <a:rect b="b" l="l" r="r" t="t"/>
              <a:pathLst>
                <a:path extrusionOk="0" h="11318" w="11432">
                  <a:moveTo>
                    <a:pt x="7834" y="547"/>
                  </a:moveTo>
                  <a:cubicBezTo>
                    <a:pt x="7884" y="1296"/>
                    <a:pt x="8196" y="2002"/>
                    <a:pt x="8715" y="2545"/>
                  </a:cubicBezTo>
                  <a:cubicBezTo>
                    <a:pt x="9279" y="3139"/>
                    <a:pt x="10023" y="3488"/>
                    <a:pt x="10829" y="3542"/>
                  </a:cubicBezTo>
                  <a:cubicBezTo>
                    <a:pt x="9774" y="4757"/>
                    <a:pt x="9774" y="6563"/>
                    <a:pt x="10829" y="7777"/>
                  </a:cubicBezTo>
                  <a:cubicBezTo>
                    <a:pt x="10023" y="7831"/>
                    <a:pt x="9279" y="8181"/>
                    <a:pt x="8715" y="8775"/>
                  </a:cubicBezTo>
                  <a:cubicBezTo>
                    <a:pt x="8196" y="9316"/>
                    <a:pt x="7884" y="10024"/>
                    <a:pt x="7834" y="10773"/>
                  </a:cubicBezTo>
                  <a:cubicBezTo>
                    <a:pt x="7227" y="10245"/>
                    <a:pt x="6472" y="9981"/>
                    <a:pt x="5717" y="9981"/>
                  </a:cubicBezTo>
                  <a:cubicBezTo>
                    <a:pt x="4962" y="9981"/>
                    <a:pt x="4207" y="10245"/>
                    <a:pt x="3600" y="10773"/>
                  </a:cubicBezTo>
                  <a:cubicBezTo>
                    <a:pt x="3549" y="10024"/>
                    <a:pt x="3238" y="9316"/>
                    <a:pt x="2719" y="8775"/>
                  </a:cubicBezTo>
                  <a:cubicBezTo>
                    <a:pt x="2154" y="8181"/>
                    <a:pt x="1410" y="7832"/>
                    <a:pt x="603" y="7777"/>
                  </a:cubicBezTo>
                  <a:cubicBezTo>
                    <a:pt x="1660" y="6563"/>
                    <a:pt x="1660" y="4757"/>
                    <a:pt x="603" y="3542"/>
                  </a:cubicBezTo>
                  <a:cubicBezTo>
                    <a:pt x="1410" y="3488"/>
                    <a:pt x="2154" y="3139"/>
                    <a:pt x="2719" y="2545"/>
                  </a:cubicBezTo>
                  <a:cubicBezTo>
                    <a:pt x="3238" y="2002"/>
                    <a:pt x="3549" y="1296"/>
                    <a:pt x="3598" y="547"/>
                  </a:cubicBezTo>
                  <a:cubicBezTo>
                    <a:pt x="4206" y="1075"/>
                    <a:pt x="4961" y="1339"/>
                    <a:pt x="5717" y="1339"/>
                  </a:cubicBezTo>
                  <a:cubicBezTo>
                    <a:pt x="6472" y="1339"/>
                    <a:pt x="7227" y="1075"/>
                    <a:pt x="7834" y="547"/>
                  </a:cubicBezTo>
                  <a:close/>
                  <a:moveTo>
                    <a:pt x="3440" y="0"/>
                  </a:moveTo>
                  <a:cubicBezTo>
                    <a:pt x="3354" y="0"/>
                    <a:pt x="3272" y="70"/>
                    <a:pt x="3279" y="172"/>
                  </a:cubicBezTo>
                  <a:cubicBezTo>
                    <a:pt x="3322" y="968"/>
                    <a:pt x="3035" y="1746"/>
                    <a:pt x="2483" y="2321"/>
                  </a:cubicBezTo>
                  <a:cubicBezTo>
                    <a:pt x="1930" y="2904"/>
                    <a:pt x="1185" y="3226"/>
                    <a:pt x="382" y="3226"/>
                  </a:cubicBezTo>
                  <a:cubicBezTo>
                    <a:pt x="331" y="3226"/>
                    <a:pt x="280" y="3224"/>
                    <a:pt x="229" y="3222"/>
                  </a:cubicBezTo>
                  <a:cubicBezTo>
                    <a:pt x="225" y="3222"/>
                    <a:pt x="222" y="3221"/>
                    <a:pt x="218" y="3221"/>
                  </a:cubicBezTo>
                  <a:cubicBezTo>
                    <a:pt x="154" y="3221"/>
                    <a:pt x="95" y="3260"/>
                    <a:pt x="72" y="3321"/>
                  </a:cubicBezTo>
                  <a:cubicBezTo>
                    <a:pt x="45" y="3385"/>
                    <a:pt x="62" y="3457"/>
                    <a:pt x="113" y="3503"/>
                  </a:cubicBezTo>
                  <a:cubicBezTo>
                    <a:pt x="722" y="4054"/>
                    <a:pt x="1071" y="4837"/>
                    <a:pt x="1071" y="5659"/>
                  </a:cubicBezTo>
                  <a:cubicBezTo>
                    <a:pt x="1071" y="6481"/>
                    <a:pt x="722" y="7265"/>
                    <a:pt x="113" y="7816"/>
                  </a:cubicBezTo>
                  <a:cubicBezTo>
                    <a:pt x="0" y="7914"/>
                    <a:pt x="73" y="8097"/>
                    <a:pt x="218" y="8097"/>
                  </a:cubicBezTo>
                  <a:cubicBezTo>
                    <a:pt x="222" y="8097"/>
                    <a:pt x="226" y="8097"/>
                    <a:pt x="230" y="8097"/>
                  </a:cubicBezTo>
                  <a:cubicBezTo>
                    <a:pt x="285" y="8094"/>
                    <a:pt x="339" y="8092"/>
                    <a:pt x="392" y="8092"/>
                  </a:cubicBezTo>
                  <a:cubicBezTo>
                    <a:pt x="1193" y="8092"/>
                    <a:pt x="1932" y="8417"/>
                    <a:pt x="2484" y="8998"/>
                  </a:cubicBezTo>
                  <a:cubicBezTo>
                    <a:pt x="3035" y="9573"/>
                    <a:pt x="3323" y="10351"/>
                    <a:pt x="3279" y="11146"/>
                  </a:cubicBezTo>
                  <a:cubicBezTo>
                    <a:pt x="3272" y="11248"/>
                    <a:pt x="3356" y="11318"/>
                    <a:pt x="3442" y="11318"/>
                  </a:cubicBezTo>
                  <a:cubicBezTo>
                    <a:pt x="3484" y="11318"/>
                    <a:pt x="3527" y="11301"/>
                    <a:pt x="3561" y="11263"/>
                  </a:cubicBezTo>
                  <a:cubicBezTo>
                    <a:pt x="4137" y="10624"/>
                    <a:pt x="4927" y="10305"/>
                    <a:pt x="5717" y="10305"/>
                  </a:cubicBezTo>
                  <a:cubicBezTo>
                    <a:pt x="6506" y="10305"/>
                    <a:pt x="7296" y="10624"/>
                    <a:pt x="7872" y="11263"/>
                  </a:cubicBezTo>
                  <a:cubicBezTo>
                    <a:pt x="7903" y="11297"/>
                    <a:pt x="7947" y="11316"/>
                    <a:pt x="7993" y="11316"/>
                  </a:cubicBezTo>
                  <a:cubicBezTo>
                    <a:pt x="8086" y="11315"/>
                    <a:pt x="8158" y="11238"/>
                    <a:pt x="8155" y="11146"/>
                  </a:cubicBezTo>
                  <a:cubicBezTo>
                    <a:pt x="8110" y="10351"/>
                    <a:pt x="8398" y="9573"/>
                    <a:pt x="8949" y="8998"/>
                  </a:cubicBezTo>
                  <a:cubicBezTo>
                    <a:pt x="9501" y="8416"/>
                    <a:pt x="10243" y="8092"/>
                    <a:pt x="11044" y="8092"/>
                  </a:cubicBezTo>
                  <a:cubicBezTo>
                    <a:pt x="11097" y="8092"/>
                    <a:pt x="11150" y="8094"/>
                    <a:pt x="11203" y="8097"/>
                  </a:cubicBezTo>
                  <a:cubicBezTo>
                    <a:pt x="11205" y="8097"/>
                    <a:pt x="11207" y="8097"/>
                    <a:pt x="11209" y="8097"/>
                  </a:cubicBezTo>
                  <a:cubicBezTo>
                    <a:pt x="11275" y="8097"/>
                    <a:pt x="11335" y="8057"/>
                    <a:pt x="11361" y="7997"/>
                  </a:cubicBezTo>
                  <a:cubicBezTo>
                    <a:pt x="11387" y="7934"/>
                    <a:pt x="11371" y="7861"/>
                    <a:pt x="11320" y="7816"/>
                  </a:cubicBezTo>
                  <a:cubicBezTo>
                    <a:pt x="10042" y="6662"/>
                    <a:pt x="10042" y="4657"/>
                    <a:pt x="11320" y="3503"/>
                  </a:cubicBezTo>
                  <a:cubicBezTo>
                    <a:pt x="11432" y="3404"/>
                    <a:pt x="11360" y="3221"/>
                    <a:pt x="11215" y="3221"/>
                  </a:cubicBezTo>
                  <a:cubicBezTo>
                    <a:pt x="11211" y="3221"/>
                    <a:pt x="11207" y="3222"/>
                    <a:pt x="11203" y="3222"/>
                  </a:cubicBezTo>
                  <a:cubicBezTo>
                    <a:pt x="11152" y="3224"/>
                    <a:pt x="11101" y="3226"/>
                    <a:pt x="11050" y="3226"/>
                  </a:cubicBezTo>
                  <a:cubicBezTo>
                    <a:pt x="10246" y="3226"/>
                    <a:pt x="9502" y="2904"/>
                    <a:pt x="8949" y="2321"/>
                  </a:cubicBezTo>
                  <a:cubicBezTo>
                    <a:pt x="8397" y="1746"/>
                    <a:pt x="8110" y="968"/>
                    <a:pt x="8154" y="172"/>
                  </a:cubicBezTo>
                  <a:cubicBezTo>
                    <a:pt x="8161" y="70"/>
                    <a:pt x="8078" y="0"/>
                    <a:pt x="7992" y="0"/>
                  </a:cubicBezTo>
                  <a:cubicBezTo>
                    <a:pt x="7949" y="0"/>
                    <a:pt x="7906" y="17"/>
                    <a:pt x="7872" y="55"/>
                  </a:cubicBezTo>
                  <a:cubicBezTo>
                    <a:pt x="7322" y="666"/>
                    <a:pt x="6538" y="1013"/>
                    <a:pt x="5715" y="1013"/>
                  </a:cubicBezTo>
                  <a:cubicBezTo>
                    <a:pt x="4894" y="1013"/>
                    <a:pt x="4110" y="666"/>
                    <a:pt x="3560" y="55"/>
                  </a:cubicBezTo>
                  <a:cubicBezTo>
                    <a:pt x="3526" y="17"/>
                    <a:pt x="3483" y="0"/>
                    <a:pt x="344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92"/>
            <p:cNvSpPr/>
            <p:nvPr/>
          </p:nvSpPr>
          <p:spPr>
            <a:xfrm>
              <a:off x="5245050" y="3705625"/>
              <a:ext cx="132225" cy="129375"/>
            </a:xfrm>
            <a:custGeom>
              <a:rect b="b" l="l" r="r" t="t"/>
              <a:pathLst>
                <a:path extrusionOk="0" h="5175" w="5289">
                  <a:moveTo>
                    <a:pt x="3507" y="502"/>
                  </a:moveTo>
                  <a:cubicBezTo>
                    <a:pt x="3621" y="1125"/>
                    <a:pt x="4108" y="1611"/>
                    <a:pt x="4730" y="1724"/>
                  </a:cubicBezTo>
                  <a:cubicBezTo>
                    <a:pt x="4369" y="2243"/>
                    <a:pt x="4369" y="2932"/>
                    <a:pt x="4730" y="3451"/>
                  </a:cubicBezTo>
                  <a:cubicBezTo>
                    <a:pt x="4108" y="3564"/>
                    <a:pt x="3621" y="4051"/>
                    <a:pt x="3507" y="4673"/>
                  </a:cubicBezTo>
                  <a:cubicBezTo>
                    <a:pt x="3247" y="4493"/>
                    <a:pt x="2946" y="4403"/>
                    <a:pt x="2644" y="4403"/>
                  </a:cubicBezTo>
                  <a:cubicBezTo>
                    <a:pt x="2342" y="4403"/>
                    <a:pt x="2041" y="4493"/>
                    <a:pt x="1781" y="4673"/>
                  </a:cubicBezTo>
                  <a:cubicBezTo>
                    <a:pt x="1668" y="4051"/>
                    <a:pt x="1180" y="3564"/>
                    <a:pt x="558" y="3451"/>
                  </a:cubicBezTo>
                  <a:cubicBezTo>
                    <a:pt x="919" y="2932"/>
                    <a:pt x="919" y="2243"/>
                    <a:pt x="558" y="1724"/>
                  </a:cubicBezTo>
                  <a:cubicBezTo>
                    <a:pt x="1180" y="1612"/>
                    <a:pt x="1668" y="1125"/>
                    <a:pt x="1781" y="502"/>
                  </a:cubicBezTo>
                  <a:cubicBezTo>
                    <a:pt x="2041" y="682"/>
                    <a:pt x="2342" y="772"/>
                    <a:pt x="2644" y="772"/>
                  </a:cubicBezTo>
                  <a:cubicBezTo>
                    <a:pt x="2946" y="772"/>
                    <a:pt x="3247" y="682"/>
                    <a:pt x="3507" y="502"/>
                  </a:cubicBezTo>
                  <a:close/>
                  <a:moveTo>
                    <a:pt x="3648" y="5172"/>
                  </a:moveTo>
                  <a:cubicBezTo>
                    <a:pt x="3648" y="5172"/>
                    <a:pt x="3648" y="5172"/>
                    <a:pt x="3648" y="5172"/>
                  </a:cubicBezTo>
                  <a:lnTo>
                    <a:pt x="3649" y="5172"/>
                  </a:lnTo>
                  <a:cubicBezTo>
                    <a:pt x="3649" y="5172"/>
                    <a:pt x="3648" y="5172"/>
                    <a:pt x="3648" y="5172"/>
                  </a:cubicBezTo>
                  <a:close/>
                  <a:moveTo>
                    <a:pt x="1641" y="0"/>
                  </a:moveTo>
                  <a:cubicBezTo>
                    <a:pt x="1555" y="0"/>
                    <a:pt x="1472" y="69"/>
                    <a:pt x="1479" y="172"/>
                  </a:cubicBezTo>
                  <a:cubicBezTo>
                    <a:pt x="1514" y="857"/>
                    <a:pt x="967" y="1424"/>
                    <a:pt x="290" y="1424"/>
                  </a:cubicBezTo>
                  <a:cubicBezTo>
                    <a:pt x="270" y="1424"/>
                    <a:pt x="249" y="1423"/>
                    <a:pt x="229" y="1422"/>
                  </a:cubicBezTo>
                  <a:cubicBezTo>
                    <a:pt x="225" y="1422"/>
                    <a:pt x="222" y="1422"/>
                    <a:pt x="218" y="1422"/>
                  </a:cubicBezTo>
                  <a:cubicBezTo>
                    <a:pt x="154" y="1422"/>
                    <a:pt x="95" y="1461"/>
                    <a:pt x="72" y="1522"/>
                  </a:cubicBezTo>
                  <a:cubicBezTo>
                    <a:pt x="45" y="1585"/>
                    <a:pt x="61" y="1658"/>
                    <a:pt x="113" y="1703"/>
                  </a:cubicBezTo>
                  <a:cubicBezTo>
                    <a:pt x="637" y="2177"/>
                    <a:pt x="637" y="2998"/>
                    <a:pt x="113" y="3471"/>
                  </a:cubicBezTo>
                  <a:cubicBezTo>
                    <a:pt x="0" y="3569"/>
                    <a:pt x="72" y="3753"/>
                    <a:pt x="218" y="3753"/>
                  </a:cubicBezTo>
                  <a:cubicBezTo>
                    <a:pt x="222" y="3753"/>
                    <a:pt x="226" y="3753"/>
                    <a:pt x="230" y="3752"/>
                  </a:cubicBezTo>
                  <a:cubicBezTo>
                    <a:pt x="251" y="3751"/>
                    <a:pt x="272" y="3751"/>
                    <a:pt x="293" y="3751"/>
                  </a:cubicBezTo>
                  <a:cubicBezTo>
                    <a:pt x="968" y="3751"/>
                    <a:pt x="1514" y="4318"/>
                    <a:pt x="1479" y="5002"/>
                  </a:cubicBezTo>
                  <a:cubicBezTo>
                    <a:pt x="1473" y="5105"/>
                    <a:pt x="1556" y="5174"/>
                    <a:pt x="1642" y="5174"/>
                  </a:cubicBezTo>
                  <a:cubicBezTo>
                    <a:pt x="1685" y="5174"/>
                    <a:pt x="1728" y="5157"/>
                    <a:pt x="1761" y="5120"/>
                  </a:cubicBezTo>
                  <a:cubicBezTo>
                    <a:pt x="1997" y="4858"/>
                    <a:pt x="2321" y="4727"/>
                    <a:pt x="2645" y="4727"/>
                  </a:cubicBezTo>
                  <a:cubicBezTo>
                    <a:pt x="2968" y="4727"/>
                    <a:pt x="3292" y="4858"/>
                    <a:pt x="3528" y="5120"/>
                  </a:cubicBezTo>
                  <a:cubicBezTo>
                    <a:pt x="3558" y="5153"/>
                    <a:pt x="3603" y="5172"/>
                    <a:pt x="3648" y="5172"/>
                  </a:cubicBezTo>
                  <a:lnTo>
                    <a:pt x="3648" y="5172"/>
                  </a:lnTo>
                  <a:cubicBezTo>
                    <a:pt x="3740" y="5172"/>
                    <a:pt x="3814" y="5094"/>
                    <a:pt x="3809" y="5002"/>
                  </a:cubicBezTo>
                  <a:cubicBezTo>
                    <a:pt x="3774" y="4318"/>
                    <a:pt x="4320" y="3751"/>
                    <a:pt x="4996" y="3751"/>
                  </a:cubicBezTo>
                  <a:cubicBezTo>
                    <a:pt x="5016" y="3751"/>
                    <a:pt x="5037" y="3751"/>
                    <a:pt x="5058" y="3752"/>
                  </a:cubicBezTo>
                  <a:cubicBezTo>
                    <a:pt x="5062" y="3753"/>
                    <a:pt x="5066" y="3753"/>
                    <a:pt x="5070" y="3753"/>
                  </a:cubicBezTo>
                  <a:cubicBezTo>
                    <a:pt x="5216" y="3753"/>
                    <a:pt x="5288" y="3569"/>
                    <a:pt x="5175" y="3471"/>
                  </a:cubicBezTo>
                  <a:cubicBezTo>
                    <a:pt x="4652" y="2998"/>
                    <a:pt x="4652" y="2177"/>
                    <a:pt x="5175" y="1703"/>
                  </a:cubicBezTo>
                  <a:cubicBezTo>
                    <a:pt x="5227" y="1658"/>
                    <a:pt x="5243" y="1585"/>
                    <a:pt x="5216" y="1522"/>
                  </a:cubicBezTo>
                  <a:cubicBezTo>
                    <a:pt x="5192" y="1461"/>
                    <a:pt x="5134" y="1422"/>
                    <a:pt x="5070" y="1422"/>
                  </a:cubicBezTo>
                  <a:cubicBezTo>
                    <a:pt x="5066" y="1422"/>
                    <a:pt x="5063" y="1422"/>
                    <a:pt x="5059" y="1422"/>
                  </a:cubicBezTo>
                  <a:cubicBezTo>
                    <a:pt x="5038" y="1423"/>
                    <a:pt x="5017" y="1424"/>
                    <a:pt x="4997" y="1424"/>
                  </a:cubicBezTo>
                  <a:cubicBezTo>
                    <a:pt x="4320" y="1424"/>
                    <a:pt x="3774" y="856"/>
                    <a:pt x="3809" y="172"/>
                  </a:cubicBezTo>
                  <a:cubicBezTo>
                    <a:pt x="3816" y="69"/>
                    <a:pt x="3733" y="0"/>
                    <a:pt x="3647" y="0"/>
                  </a:cubicBezTo>
                  <a:cubicBezTo>
                    <a:pt x="3605" y="0"/>
                    <a:pt x="3562" y="17"/>
                    <a:pt x="3528" y="55"/>
                  </a:cubicBezTo>
                  <a:cubicBezTo>
                    <a:pt x="3291" y="317"/>
                    <a:pt x="2968" y="448"/>
                    <a:pt x="2644" y="448"/>
                  </a:cubicBezTo>
                  <a:cubicBezTo>
                    <a:pt x="2320" y="448"/>
                    <a:pt x="1997" y="317"/>
                    <a:pt x="1760" y="55"/>
                  </a:cubicBezTo>
                  <a:cubicBezTo>
                    <a:pt x="1726" y="17"/>
                    <a:pt x="1683" y="0"/>
                    <a:pt x="1641"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92"/>
            <p:cNvSpPr/>
            <p:nvPr/>
          </p:nvSpPr>
          <p:spPr>
            <a:xfrm>
              <a:off x="5306300" y="3428525"/>
              <a:ext cx="347200" cy="345850"/>
            </a:xfrm>
            <a:custGeom>
              <a:rect b="b" l="l" r="r" t="t"/>
              <a:pathLst>
                <a:path extrusionOk="0" h="13834" w="13888">
                  <a:moveTo>
                    <a:pt x="5790" y="0"/>
                  </a:moveTo>
                  <a:cubicBezTo>
                    <a:pt x="5727" y="0"/>
                    <a:pt x="5667" y="38"/>
                    <a:pt x="5641" y="101"/>
                  </a:cubicBezTo>
                  <a:lnTo>
                    <a:pt x="45" y="13610"/>
                  </a:lnTo>
                  <a:cubicBezTo>
                    <a:pt x="0" y="13716"/>
                    <a:pt x="78" y="13834"/>
                    <a:pt x="193" y="13834"/>
                  </a:cubicBezTo>
                  <a:cubicBezTo>
                    <a:pt x="194" y="13834"/>
                    <a:pt x="194" y="13834"/>
                    <a:pt x="195" y="13834"/>
                  </a:cubicBezTo>
                  <a:cubicBezTo>
                    <a:pt x="216" y="13834"/>
                    <a:pt x="237" y="13829"/>
                    <a:pt x="257" y="13821"/>
                  </a:cubicBezTo>
                  <a:lnTo>
                    <a:pt x="13766" y="8225"/>
                  </a:lnTo>
                  <a:cubicBezTo>
                    <a:pt x="13848" y="8191"/>
                    <a:pt x="13888" y="8096"/>
                    <a:pt x="13854" y="8013"/>
                  </a:cubicBezTo>
                  <a:cubicBezTo>
                    <a:pt x="13828" y="7952"/>
                    <a:pt x="13768" y="7914"/>
                    <a:pt x="13705" y="7914"/>
                  </a:cubicBezTo>
                  <a:cubicBezTo>
                    <a:pt x="13684" y="7914"/>
                    <a:pt x="13662" y="7918"/>
                    <a:pt x="13642" y="7927"/>
                  </a:cubicBezTo>
                  <a:lnTo>
                    <a:pt x="493" y="13373"/>
                  </a:lnTo>
                  <a:lnTo>
                    <a:pt x="493" y="13373"/>
                  </a:lnTo>
                  <a:lnTo>
                    <a:pt x="5940" y="224"/>
                  </a:lnTo>
                  <a:cubicBezTo>
                    <a:pt x="5974" y="142"/>
                    <a:pt x="5935" y="47"/>
                    <a:pt x="5852" y="13"/>
                  </a:cubicBezTo>
                  <a:cubicBezTo>
                    <a:pt x="5832" y="4"/>
                    <a:pt x="5811" y="0"/>
                    <a:pt x="579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92"/>
            <p:cNvSpPr/>
            <p:nvPr/>
          </p:nvSpPr>
          <p:spPr>
            <a:xfrm>
              <a:off x="5306225" y="3766225"/>
              <a:ext cx="347275" cy="345875"/>
            </a:xfrm>
            <a:custGeom>
              <a:rect b="b" l="l" r="r" t="t"/>
              <a:pathLst>
                <a:path extrusionOk="0" h="13835" w="13891">
                  <a:moveTo>
                    <a:pt x="196" y="1"/>
                  </a:moveTo>
                  <a:cubicBezTo>
                    <a:pt x="88" y="1"/>
                    <a:pt x="1" y="114"/>
                    <a:pt x="49" y="226"/>
                  </a:cubicBezTo>
                  <a:lnTo>
                    <a:pt x="5644" y="13735"/>
                  </a:lnTo>
                  <a:cubicBezTo>
                    <a:pt x="5669" y="13796"/>
                    <a:pt x="5729" y="13835"/>
                    <a:pt x="5794" y="13835"/>
                  </a:cubicBezTo>
                  <a:cubicBezTo>
                    <a:pt x="5909" y="13835"/>
                    <a:pt x="5986" y="13718"/>
                    <a:pt x="5943" y="13611"/>
                  </a:cubicBezTo>
                  <a:lnTo>
                    <a:pt x="496" y="463"/>
                  </a:lnTo>
                  <a:lnTo>
                    <a:pt x="13646" y="5909"/>
                  </a:lnTo>
                  <a:cubicBezTo>
                    <a:pt x="13666" y="5918"/>
                    <a:pt x="13687" y="5922"/>
                    <a:pt x="13708" y="5922"/>
                  </a:cubicBezTo>
                  <a:cubicBezTo>
                    <a:pt x="13771" y="5922"/>
                    <a:pt x="13831" y="5884"/>
                    <a:pt x="13857" y="5821"/>
                  </a:cubicBezTo>
                  <a:cubicBezTo>
                    <a:pt x="13891" y="5739"/>
                    <a:pt x="13852" y="5644"/>
                    <a:pt x="13769" y="5610"/>
                  </a:cubicBezTo>
                  <a:lnTo>
                    <a:pt x="260" y="14"/>
                  </a:lnTo>
                  <a:cubicBezTo>
                    <a:pt x="238" y="5"/>
                    <a:pt x="217" y="1"/>
                    <a:pt x="19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92"/>
            <p:cNvSpPr/>
            <p:nvPr/>
          </p:nvSpPr>
          <p:spPr>
            <a:xfrm>
              <a:off x="4968825" y="3766250"/>
              <a:ext cx="347225" cy="345850"/>
            </a:xfrm>
            <a:custGeom>
              <a:rect b="b" l="l" r="r" t="t"/>
              <a:pathLst>
                <a:path extrusionOk="0" h="13834" w="13889">
                  <a:moveTo>
                    <a:pt x="13694" y="0"/>
                  </a:moveTo>
                  <a:cubicBezTo>
                    <a:pt x="13674" y="0"/>
                    <a:pt x="13653" y="4"/>
                    <a:pt x="13632" y="13"/>
                  </a:cubicBezTo>
                  <a:lnTo>
                    <a:pt x="122" y="5609"/>
                  </a:lnTo>
                  <a:cubicBezTo>
                    <a:pt x="39" y="5643"/>
                    <a:pt x="0" y="5738"/>
                    <a:pt x="34" y="5820"/>
                  </a:cubicBezTo>
                  <a:cubicBezTo>
                    <a:pt x="60" y="5883"/>
                    <a:pt x="120" y="5921"/>
                    <a:pt x="184" y="5921"/>
                  </a:cubicBezTo>
                  <a:cubicBezTo>
                    <a:pt x="204" y="5921"/>
                    <a:pt x="225" y="5917"/>
                    <a:pt x="245" y="5908"/>
                  </a:cubicBezTo>
                  <a:lnTo>
                    <a:pt x="13395" y="462"/>
                  </a:lnTo>
                  <a:lnTo>
                    <a:pt x="7948" y="13610"/>
                  </a:lnTo>
                  <a:cubicBezTo>
                    <a:pt x="7913" y="13693"/>
                    <a:pt x="7953" y="13788"/>
                    <a:pt x="8036" y="13821"/>
                  </a:cubicBezTo>
                  <a:cubicBezTo>
                    <a:pt x="8055" y="13830"/>
                    <a:pt x="8076" y="13834"/>
                    <a:pt x="8098" y="13834"/>
                  </a:cubicBezTo>
                  <a:cubicBezTo>
                    <a:pt x="8099" y="13834"/>
                    <a:pt x="8100" y="13834"/>
                    <a:pt x="8101" y="13834"/>
                  </a:cubicBezTo>
                  <a:cubicBezTo>
                    <a:pt x="8166" y="13834"/>
                    <a:pt x="8223" y="13794"/>
                    <a:pt x="8248" y="13734"/>
                  </a:cubicBezTo>
                  <a:lnTo>
                    <a:pt x="13842" y="225"/>
                  </a:lnTo>
                  <a:cubicBezTo>
                    <a:pt x="13889" y="113"/>
                    <a:pt x="13802" y="0"/>
                    <a:pt x="13694"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92"/>
            <p:cNvSpPr/>
            <p:nvPr/>
          </p:nvSpPr>
          <p:spPr>
            <a:xfrm>
              <a:off x="4968825" y="3428525"/>
              <a:ext cx="347175" cy="345850"/>
            </a:xfrm>
            <a:custGeom>
              <a:rect b="b" l="l" r="r" t="t"/>
              <a:pathLst>
                <a:path extrusionOk="0" h="13834" w="13887">
                  <a:moveTo>
                    <a:pt x="8098" y="0"/>
                  </a:moveTo>
                  <a:cubicBezTo>
                    <a:pt x="8077" y="0"/>
                    <a:pt x="8056" y="4"/>
                    <a:pt x="8036" y="13"/>
                  </a:cubicBezTo>
                  <a:cubicBezTo>
                    <a:pt x="7953" y="47"/>
                    <a:pt x="7914" y="142"/>
                    <a:pt x="7948" y="224"/>
                  </a:cubicBezTo>
                  <a:lnTo>
                    <a:pt x="13395" y="13373"/>
                  </a:lnTo>
                  <a:lnTo>
                    <a:pt x="13395" y="13373"/>
                  </a:lnTo>
                  <a:lnTo>
                    <a:pt x="246" y="7927"/>
                  </a:lnTo>
                  <a:cubicBezTo>
                    <a:pt x="226" y="7918"/>
                    <a:pt x="205" y="7914"/>
                    <a:pt x="184" y="7914"/>
                  </a:cubicBezTo>
                  <a:cubicBezTo>
                    <a:pt x="120" y="7914"/>
                    <a:pt x="60" y="7952"/>
                    <a:pt x="34" y="8014"/>
                  </a:cubicBezTo>
                  <a:cubicBezTo>
                    <a:pt x="0" y="8096"/>
                    <a:pt x="39" y="8191"/>
                    <a:pt x="122" y="8225"/>
                  </a:cubicBezTo>
                  <a:lnTo>
                    <a:pt x="13632" y="13821"/>
                  </a:lnTo>
                  <a:cubicBezTo>
                    <a:pt x="13651" y="13829"/>
                    <a:pt x="13673" y="13834"/>
                    <a:pt x="13694" y="13834"/>
                  </a:cubicBezTo>
                  <a:cubicBezTo>
                    <a:pt x="13808" y="13834"/>
                    <a:pt x="13887" y="13716"/>
                    <a:pt x="13844" y="13610"/>
                  </a:cubicBezTo>
                  <a:lnTo>
                    <a:pt x="8247" y="101"/>
                  </a:lnTo>
                  <a:cubicBezTo>
                    <a:pt x="8221" y="38"/>
                    <a:pt x="8161" y="0"/>
                    <a:pt x="8098"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35" name="Google Shape;1235;p92"/>
          <p:cNvPicPr preferRelativeResize="0"/>
          <p:nvPr/>
        </p:nvPicPr>
        <p:blipFill rotWithShape="1">
          <a:blip r:embed="rId3">
            <a:alphaModFix/>
          </a:blip>
          <a:srcRect b="16908" l="7414" r="7558" t="11200"/>
          <a:stretch/>
        </p:blipFill>
        <p:spPr>
          <a:xfrm>
            <a:off x="407763" y="1102425"/>
            <a:ext cx="8328475" cy="3744474"/>
          </a:xfrm>
          <a:prstGeom prst="rect">
            <a:avLst/>
          </a:prstGeom>
          <a:noFill/>
          <a:ln cap="flat" cmpd="sng" w="9525">
            <a:solidFill>
              <a:srgbClr val="9E9E9E"/>
            </a:solidFill>
            <a:prstDash val="solid"/>
            <a:round/>
            <a:headEnd len="sm" w="sm" type="none"/>
            <a:tailEnd len="sm" w="sm" type="none"/>
          </a:ln>
        </p:spPr>
      </p:pic>
      <p:sp>
        <p:nvSpPr>
          <p:cNvPr id="1236" name="Google Shape;1236;p92"/>
          <p:cNvSpPr/>
          <p:nvPr/>
        </p:nvSpPr>
        <p:spPr>
          <a:xfrm>
            <a:off x="4803404" y="1623798"/>
            <a:ext cx="1710288" cy="2085912"/>
          </a:xfrm>
          <a:prstGeom prst="irregularSeal1">
            <a:avLst/>
          </a:prstGeom>
          <a:noFill/>
          <a:ln cap="flat" cmpd="sng" w="1143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93"/>
          <p:cNvSpPr txBox="1"/>
          <p:nvPr>
            <p:ph type="title"/>
          </p:nvPr>
        </p:nvSpPr>
        <p:spPr>
          <a:xfrm>
            <a:off x="713250" y="12207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400"/>
              <a:t>Or s</a:t>
            </a:r>
            <a:r>
              <a:rPr lang="en" sz="3400"/>
              <a:t>tart at </a:t>
            </a:r>
            <a:r>
              <a:rPr lang="en" sz="3400" u="sng"/>
              <a:t>www.nyc.gov/health/data</a:t>
            </a:r>
            <a:endParaRPr sz="3100" u="sng"/>
          </a:p>
        </p:txBody>
      </p:sp>
      <p:sp>
        <p:nvSpPr>
          <p:cNvPr id="1242" name="Google Shape;1242;p9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1243" name="Google Shape;1243;p93"/>
          <p:cNvGrpSpPr/>
          <p:nvPr/>
        </p:nvGrpSpPr>
        <p:grpSpPr>
          <a:xfrm>
            <a:off x="-521686" y="-295562"/>
            <a:ext cx="1503987" cy="1265939"/>
            <a:chOff x="4967875" y="3428450"/>
            <a:chExt cx="685625" cy="683700"/>
          </a:xfrm>
        </p:grpSpPr>
        <p:sp>
          <p:nvSpPr>
            <p:cNvPr id="1244" name="Google Shape;1244;p93"/>
            <p:cNvSpPr/>
            <p:nvPr/>
          </p:nvSpPr>
          <p:spPr>
            <a:xfrm>
              <a:off x="5073150" y="3533725"/>
              <a:ext cx="476025" cy="473150"/>
            </a:xfrm>
            <a:custGeom>
              <a:rect b="b" l="l" r="r" t="t"/>
              <a:pathLst>
                <a:path extrusionOk="0" h="18926" w="19041">
                  <a:moveTo>
                    <a:pt x="13205" y="568"/>
                  </a:moveTo>
                  <a:cubicBezTo>
                    <a:pt x="13237" y="1894"/>
                    <a:pt x="13750" y="3141"/>
                    <a:pt x="14676" y="4115"/>
                  </a:cubicBezTo>
                  <a:cubicBezTo>
                    <a:pt x="15666" y="5157"/>
                    <a:pt x="16989" y="5744"/>
                    <a:pt x="18416" y="5779"/>
                  </a:cubicBezTo>
                  <a:cubicBezTo>
                    <a:pt x="16455" y="7844"/>
                    <a:pt x="16455" y="11083"/>
                    <a:pt x="18416" y="13148"/>
                  </a:cubicBezTo>
                  <a:cubicBezTo>
                    <a:pt x="16989" y="13182"/>
                    <a:pt x="15666" y="13771"/>
                    <a:pt x="14676" y="14813"/>
                  </a:cubicBezTo>
                  <a:cubicBezTo>
                    <a:pt x="13750" y="15786"/>
                    <a:pt x="13237" y="17032"/>
                    <a:pt x="13205" y="18360"/>
                  </a:cubicBezTo>
                  <a:cubicBezTo>
                    <a:pt x="12172" y="17379"/>
                    <a:pt x="10847" y="16889"/>
                    <a:pt x="9521" y="16889"/>
                  </a:cubicBezTo>
                  <a:cubicBezTo>
                    <a:pt x="8195" y="16889"/>
                    <a:pt x="6869" y="17379"/>
                    <a:pt x="5836" y="18360"/>
                  </a:cubicBezTo>
                  <a:cubicBezTo>
                    <a:pt x="5804" y="17032"/>
                    <a:pt x="5291" y="15786"/>
                    <a:pt x="4366" y="14813"/>
                  </a:cubicBezTo>
                  <a:cubicBezTo>
                    <a:pt x="3376" y="13771"/>
                    <a:pt x="2052" y="13182"/>
                    <a:pt x="624" y="13148"/>
                  </a:cubicBezTo>
                  <a:cubicBezTo>
                    <a:pt x="1569" y="12154"/>
                    <a:pt x="2095" y="10835"/>
                    <a:pt x="2095" y="9464"/>
                  </a:cubicBezTo>
                  <a:cubicBezTo>
                    <a:pt x="2095" y="8092"/>
                    <a:pt x="1569" y="6774"/>
                    <a:pt x="624" y="5779"/>
                  </a:cubicBezTo>
                  <a:cubicBezTo>
                    <a:pt x="2052" y="5744"/>
                    <a:pt x="3376" y="5157"/>
                    <a:pt x="4366" y="4115"/>
                  </a:cubicBezTo>
                  <a:cubicBezTo>
                    <a:pt x="5291" y="3141"/>
                    <a:pt x="5804" y="1894"/>
                    <a:pt x="5836" y="568"/>
                  </a:cubicBezTo>
                  <a:cubicBezTo>
                    <a:pt x="6831" y="1512"/>
                    <a:pt x="8149" y="2039"/>
                    <a:pt x="9521" y="2039"/>
                  </a:cubicBezTo>
                  <a:cubicBezTo>
                    <a:pt x="10891" y="2039"/>
                    <a:pt x="12211" y="1512"/>
                    <a:pt x="13205" y="568"/>
                  </a:cubicBezTo>
                  <a:close/>
                  <a:moveTo>
                    <a:pt x="5669" y="0"/>
                  </a:moveTo>
                  <a:cubicBezTo>
                    <a:pt x="5583" y="0"/>
                    <a:pt x="5500" y="69"/>
                    <a:pt x="5507" y="172"/>
                  </a:cubicBezTo>
                  <a:cubicBezTo>
                    <a:pt x="5577" y="1563"/>
                    <a:pt x="5089" y="2883"/>
                    <a:pt x="4131" y="3892"/>
                  </a:cubicBezTo>
                  <a:cubicBezTo>
                    <a:pt x="3173" y="4900"/>
                    <a:pt x="1885" y="5457"/>
                    <a:pt x="493" y="5457"/>
                  </a:cubicBezTo>
                  <a:cubicBezTo>
                    <a:pt x="406" y="5457"/>
                    <a:pt x="317" y="5455"/>
                    <a:pt x="229" y="5450"/>
                  </a:cubicBezTo>
                  <a:cubicBezTo>
                    <a:pt x="225" y="5450"/>
                    <a:pt x="222" y="5450"/>
                    <a:pt x="218" y="5450"/>
                  </a:cubicBezTo>
                  <a:cubicBezTo>
                    <a:pt x="154" y="5450"/>
                    <a:pt x="95" y="5489"/>
                    <a:pt x="72" y="5550"/>
                  </a:cubicBezTo>
                  <a:cubicBezTo>
                    <a:pt x="45" y="5613"/>
                    <a:pt x="61" y="5686"/>
                    <a:pt x="113" y="5731"/>
                  </a:cubicBezTo>
                  <a:cubicBezTo>
                    <a:pt x="1169" y="6685"/>
                    <a:pt x="1771" y="8040"/>
                    <a:pt x="1771" y="9463"/>
                  </a:cubicBezTo>
                  <a:cubicBezTo>
                    <a:pt x="1771" y="10886"/>
                    <a:pt x="1169" y="12242"/>
                    <a:pt x="113" y="13195"/>
                  </a:cubicBezTo>
                  <a:cubicBezTo>
                    <a:pt x="0" y="13293"/>
                    <a:pt x="73" y="13477"/>
                    <a:pt x="218" y="13477"/>
                  </a:cubicBezTo>
                  <a:cubicBezTo>
                    <a:pt x="222" y="13477"/>
                    <a:pt x="226" y="13477"/>
                    <a:pt x="230" y="13476"/>
                  </a:cubicBezTo>
                  <a:cubicBezTo>
                    <a:pt x="321" y="13472"/>
                    <a:pt x="411" y="13469"/>
                    <a:pt x="501" y="13469"/>
                  </a:cubicBezTo>
                  <a:cubicBezTo>
                    <a:pt x="1889" y="13469"/>
                    <a:pt x="3174" y="14028"/>
                    <a:pt x="4131" y="15035"/>
                  </a:cubicBezTo>
                  <a:cubicBezTo>
                    <a:pt x="5090" y="16043"/>
                    <a:pt x="5578" y="17364"/>
                    <a:pt x="5507" y="18754"/>
                  </a:cubicBezTo>
                  <a:cubicBezTo>
                    <a:pt x="5501" y="18857"/>
                    <a:pt x="5584" y="18926"/>
                    <a:pt x="5670" y="18926"/>
                  </a:cubicBezTo>
                  <a:cubicBezTo>
                    <a:pt x="5713" y="18926"/>
                    <a:pt x="5756" y="18909"/>
                    <a:pt x="5789" y="18871"/>
                  </a:cubicBezTo>
                  <a:cubicBezTo>
                    <a:pt x="6742" y="17815"/>
                    <a:pt x="8098" y="17213"/>
                    <a:pt x="9521" y="17213"/>
                  </a:cubicBezTo>
                  <a:cubicBezTo>
                    <a:pt x="10943" y="17213"/>
                    <a:pt x="12298" y="17815"/>
                    <a:pt x="13252" y="18871"/>
                  </a:cubicBezTo>
                  <a:cubicBezTo>
                    <a:pt x="13283" y="18905"/>
                    <a:pt x="13327" y="18924"/>
                    <a:pt x="13373" y="18924"/>
                  </a:cubicBezTo>
                  <a:cubicBezTo>
                    <a:pt x="13394" y="18924"/>
                    <a:pt x="13415" y="18920"/>
                    <a:pt x="13434" y="18911"/>
                  </a:cubicBezTo>
                  <a:cubicBezTo>
                    <a:pt x="13497" y="18886"/>
                    <a:pt x="13537" y="18822"/>
                    <a:pt x="13533" y="18754"/>
                  </a:cubicBezTo>
                  <a:cubicBezTo>
                    <a:pt x="13463" y="17364"/>
                    <a:pt x="13952" y="16043"/>
                    <a:pt x="14910" y="15035"/>
                  </a:cubicBezTo>
                  <a:cubicBezTo>
                    <a:pt x="15866" y="14028"/>
                    <a:pt x="17152" y="13469"/>
                    <a:pt x="18541" y="13469"/>
                  </a:cubicBezTo>
                  <a:cubicBezTo>
                    <a:pt x="18630" y="13469"/>
                    <a:pt x="18721" y="13472"/>
                    <a:pt x="18811" y="13476"/>
                  </a:cubicBezTo>
                  <a:cubicBezTo>
                    <a:pt x="18813" y="13477"/>
                    <a:pt x="18815" y="13477"/>
                    <a:pt x="18817" y="13477"/>
                  </a:cubicBezTo>
                  <a:cubicBezTo>
                    <a:pt x="18883" y="13477"/>
                    <a:pt x="18943" y="13437"/>
                    <a:pt x="18969" y="13377"/>
                  </a:cubicBezTo>
                  <a:cubicBezTo>
                    <a:pt x="18995" y="13314"/>
                    <a:pt x="18979" y="13241"/>
                    <a:pt x="18928" y="13195"/>
                  </a:cubicBezTo>
                  <a:cubicBezTo>
                    <a:pt x="17872" y="12242"/>
                    <a:pt x="17269" y="10886"/>
                    <a:pt x="17269" y="9463"/>
                  </a:cubicBezTo>
                  <a:cubicBezTo>
                    <a:pt x="17269" y="8040"/>
                    <a:pt x="17872" y="6685"/>
                    <a:pt x="18928" y="5731"/>
                  </a:cubicBezTo>
                  <a:cubicBezTo>
                    <a:pt x="19040" y="5632"/>
                    <a:pt x="18969" y="5450"/>
                    <a:pt x="18823" y="5450"/>
                  </a:cubicBezTo>
                  <a:cubicBezTo>
                    <a:pt x="18819" y="5450"/>
                    <a:pt x="18815" y="5450"/>
                    <a:pt x="18811" y="5450"/>
                  </a:cubicBezTo>
                  <a:cubicBezTo>
                    <a:pt x="18722" y="5455"/>
                    <a:pt x="18633" y="5457"/>
                    <a:pt x="18544" y="5457"/>
                  </a:cubicBezTo>
                  <a:cubicBezTo>
                    <a:pt x="17154" y="5457"/>
                    <a:pt x="15867" y="4900"/>
                    <a:pt x="14909" y="3891"/>
                  </a:cubicBezTo>
                  <a:cubicBezTo>
                    <a:pt x="13950" y="2883"/>
                    <a:pt x="13462" y="1563"/>
                    <a:pt x="13533" y="172"/>
                  </a:cubicBezTo>
                  <a:cubicBezTo>
                    <a:pt x="13540" y="69"/>
                    <a:pt x="13457" y="0"/>
                    <a:pt x="13371" y="0"/>
                  </a:cubicBezTo>
                  <a:cubicBezTo>
                    <a:pt x="13329" y="0"/>
                    <a:pt x="13285" y="17"/>
                    <a:pt x="13252" y="55"/>
                  </a:cubicBezTo>
                  <a:cubicBezTo>
                    <a:pt x="12298" y="1112"/>
                    <a:pt x="10943" y="1714"/>
                    <a:pt x="9519" y="1714"/>
                  </a:cubicBezTo>
                  <a:cubicBezTo>
                    <a:pt x="8097" y="1714"/>
                    <a:pt x="6742" y="1112"/>
                    <a:pt x="5788" y="55"/>
                  </a:cubicBezTo>
                  <a:cubicBezTo>
                    <a:pt x="5754" y="17"/>
                    <a:pt x="5711" y="0"/>
                    <a:pt x="5669"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93"/>
            <p:cNvSpPr/>
            <p:nvPr/>
          </p:nvSpPr>
          <p:spPr>
            <a:xfrm>
              <a:off x="4967875" y="3428450"/>
              <a:ext cx="685425" cy="683700"/>
            </a:xfrm>
            <a:custGeom>
              <a:rect b="b" l="l" r="r" t="t"/>
              <a:pathLst>
                <a:path extrusionOk="0" h="27348" w="27417">
                  <a:moveTo>
                    <a:pt x="19156" y="579"/>
                  </a:moveTo>
                  <a:cubicBezTo>
                    <a:pt x="19160" y="2552"/>
                    <a:pt x="19903" y="4411"/>
                    <a:pt x="21273" y="5854"/>
                  </a:cubicBezTo>
                  <a:cubicBezTo>
                    <a:pt x="22737" y="7394"/>
                    <a:pt x="24709" y="8245"/>
                    <a:pt x="26827" y="8251"/>
                  </a:cubicBezTo>
                  <a:cubicBezTo>
                    <a:pt x="25396" y="9693"/>
                    <a:pt x="24593" y="11642"/>
                    <a:pt x="24593" y="13675"/>
                  </a:cubicBezTo>
                  <a:cubicBezTo>
                    <a:pt x="24593" y="15706"/>
                    <a:pt x="25396" y="17656"/>
                    <a:pt x="26827" y="19099"/>
                  </a:cubicBezTo>
                  <a:cubicBezTo>
                    <a:pt x="24709" y="19104"/>
                    <a:pt x="22737" y="19956"/>
                    <a:pt x="21273" y="21496"/>
                  </a:cubicBezTo>
                  <a:cubicBezTo>
                    <a:pt x="19902" y="22938"/>
                    <a:pt x="19160" y="24796"/>
                    <a:pt x="19156" y="26769"/>
                  </a:cubicBezTo>
                  <a:cubicBezTo>
                    <a:pt x="17714" y="25339"/>
                    <a:pt x="15764" y="24535"/>
                    <a:pt x="13732" y="24535"/>
                  </a:cubicBezTo>
                  <a:cubicBezTo>
                    <a:pt x="11700" y="24535"/>
                    <a:pt x="9751" y="25339"/>
                    <a:pt x="8309" y="26769"/>
                  </a:cubicBezTo>
                  <a:cubicBezTo>
                    <a:pt x="8304" y="24796"/>
                    <a:pt x="7561" y="22938"/>
                    <a:pt x="6190" y="21496"/>
                  </a:cubicBezTo>
                  <a:cubicBezTo>
                    <a:pt x="4726" y="19956"/>
                    <a:pt x="2754" y="19104"/>
                    <a:pt x="637" y="19099"/>
                  </a:cubicBezTo>
                  <a:cubicBezTo>
                    <a:pt x="2068" y="17656"/>
                    <a:pt x="2871" y="15706"/>
                    <a:pt x="2871" y="13675"/>
                  </a:cubicBezTo>
                  <a:cubicBezTo>
                    <a:pt x="2871" y="11642"/>
                    <a:pt x="2068" y="9693"/>
                    <a:pt x="637" y="8251"/>
                  </a:cubicBezTo>
                  <a:cubicBezTo>
                    <a:pt x="2754" y="8245"/>
                    <a:pt x="4726" y="7394"/>
                    <a:pt x="6190" y="5854"/>
                  </a:cubicBezTo>
                  <a:cubicBezTo>
                    <a:pt x="7561" y="4411"/>
                    <a:pt x="8304" y="2552"/>
                    <a:pt x="8309" y="579"/>
                  </a:cubicBezTo>
                  <a:cubicBezTo>
                    <a:pt x="9751" y="2011"/>
                    <a:pt x="11700" y="2813"/>
                    <a:pt x="13732" y="2813"/>
                  </a:cubicBezTo>
                  <a:cubicBezTo>
                    <a:pt x="15764" y="2813"/>
                    <a:pt x="17714" y="2011"/>
                    <a:pt x="19156" y="579"/>
                  </a:cubicBezTo>
                  <a:close/>
                  <a:moveTo>
                    <a:pt x="8136" y="1"/>
                  </a:moveTo>
                  <a:cubicBezTo>
                    <a:pt x="8050" y="1"/>
                    <a:pt x="7967" y="70"/>
                    <a:pt x="7973" y="173"/>
                  </a:cubicBezTo>
                  <a:cubicBezTo>
                    <a:pt x="8079" y="2212"/>
                    <a:pt x="7361" y="4151"/>
                    <a:pt x="5955" y="5630"/>
                  </a:cubicBezTo>
                  <a:cubicBezTo>
                    <a:pt x="4549" y="7109"/>
                    <a:pt x="2660" y="7927"/>
                    <a:pt x="621" y="7927"/>
                  </a:cubicBezTo>
                  <a:cubicBezTo>
                    <a:pt x="492" y="7927"/>
                    <a:pt x="361" y="7923"/>
                    <a:pt x="231" y="7917"/>
                  </a:cubicBezTo>
                  <a:cubicBezTo>
                    <a:pt x="227" y="7916"/>
                    <a:pt x="223" y="7916"/>
                    <a:pt x="220" y="7916"/>
                  </a:cubicBezTo>
                  <a:cubicBezTo>
                    <a:pt x="155" y="7916"/>
                    <a:pt x="96" y="7955"/>
                    <a:pt x="72" y="8016"/>
                  </a:cubicBezTo>
                  <a:cubicBezTo>
                    <a:pt x="45" y="8079"/>
                    <a:pt x="62" y="8152"/>
                    <a:pt x="113" y="8198"/>
                  </a:cubicBezTo>
                  <a:cubicBezTo>
                    <a:pt x="1662" y="9597"/>
                    <a:pt x="2547" y="11587"/>
                    <a:pt x="2547" y="13674"/>
                  </a:cubicBezTo>
                  <a:cubicBezTo>
                    <a:pt x="2547" y="15761"/>
                    <a:pt x="1662" y="17751"/>
                    <a:pt x="113" y="19150"/>
                  </a:cubicBezTo>
                  <a:cubicBezTo>
                    <a:pt x="0" y="19249"/>
                    <a:pt x="73" y="19432"/>
                    <a:pt x="220" y="19432"/>
                  </a:cubicBezTo>
                  <a:cubicBezTo>
                    <a:pt x="223" y="19432"/>
                    <a:pt x="227" y="19432"/>
                    <a:pt x="231" y="19432"/>
                  </a:cubicBezTo>
                  <a:cubicBezTo>
                    <a:pt x="359" y="19425"/>
                    <a:pt x="487" y="19421"/>
                    <a:pt x="615" y="19421"/>
                  </a:cubicBezTo>
                  <a:cubicBezTo>
                    <a:pt x="2652" y="19421"/>
                    <a:pt x="4550" y="20239"/>
                    <a:pt x="5956" y="21719"/>
                  </a:cubicBezTo>
                  <a:cubicBezTo>
                    <a:pt x="7362" y="23198"/>
                    <a:pt x="8079" y="25136"/>
                    <a:pt x="7975" y="27176"/>
                  </a:cubicBezTo>
                  <a:cubicBezTo>
                    <a:pt x="7968" y="27278"/>
                    <a:pt x="8051" y="27348"/>
                    <a:pt x="8137" y="27348"/>
                  </a:cubicBezTo>
                  <a:cubicBezTo>
                    <a:pt x="8179" y="27348"/>
                    <a:pt x="8222" y="27331"/>
                    <a:pt x="8256" y="27293"/>
                  </a:cubicBezTo>
                  <a:cubicBezTo>
                    <a:pt x="9655" y="25743"/>
                    <a:pt x="11644" y="24859"/>
                    <a:pt x="13732" y="24859"/>
                  </a:cubicBezTo>
                  <a:cubicBezTo>
                    <a:pt x="15819" y="24859"/>
                    <a:pt x="17809" y="25743"/>
                    <a:pt x="19208" y="27293"/>
                  </a:cubicBezTo>
                  <a:cubicBezTo>
                    <a:pt x="19238" y="27327"/>
                    <a:pt x="19283" y="27346"/>
                    <a:pt x="19328" y="27346"/>
                  </a:cubicBezTo>
                  <a:cubicBezTo>
                    <a:pt x="19348" y="27346"/>
                    <a:pt x="19369" y="27341"/>
                    <a:pt x="19388" y="27333"/>
                  </a:cubicBezTo>
                  <a:cubicBezTo>
                    <a:pt x="19451" y="27307"/>
                    <a:pt x="19491" y="27244"/>
                    <a:pt x="19488" y="27176"/>
                  </a:cubicBezTo>
                  <a:cubicBezTo>
                    <a:pt x="19383" y="25136"/>
                    <a:pt x="20100" y="23197"/>
                    <a:pt x="21506" y="21719"/>
                  </a:cubicBezTo>
                  <a:cubicBezTo>
                    <a:pt x="22911" y="20240"/>
                    <a:pt x="24798" y="19422"/>
                    <a:pt x="26835" y="19422"/>
                  </a:cubicBezTo>
                  <a:cubicBezTo>
                    <a:pt x="26967" y="19422"/>
                    <a:pt x="27100" y="19425"/>
                    <a:pt x="27233" y="19432"/>
                  </a:cubicBezTo>
                  <a:cubicBezTo>
                    <a:pt x="27235" y="19432"/>
                    <a:pt x="27237" y="19432"/>
                    <a:pt x="27238" y="19432"/>
                  </a:cubicBezTo>
                  <a:cubicBezTo>
                    <a:pt x="27304" y="19432"/>
                    <a:pt x="27365" y="19393"/>
                    <a:pt x="27391" y="19332"/>
                  </a:cubicBezTo>
                  <a:cubicBezTo>
                    <a:pt x="27417" y="19269"/>
                    <a:pt x="27400" y="19195"/>
                    <a:pt x="27349" y="19150"/>
                  </a:cubicBezTo>
                  <a:cubicBezTo>
                    <a:pt x="25800" y="17751"/>
                    <a:pt x="24915" y="15761"/>
                    <a:pt x="24915" y="13674"/>
                  </a:cubicBezTo>
                  <a:cubicBezTo>
                    <a:pt x="24915" y="11587"/>
                    <a:pt x="25800" y="9597"/>
                    <a:pt x="27349" y="8198"/>
                  </a:cubicBezTo>
                  <a:cubicBezTo>
                    <a:pt x="27400" y="8152"/>
                    <a:pt x="27417" y="8079"/>
                    <a:pt x="27391" y="8016"/>
                  </a:cubicBezTo>
                  <a:cubicBezTo>
                    <a:pt x="27366" y="7956"/>
                    <a:pt x="27306" y="7916"/>
                    <a:pt x="27241" y="7916"/>
                  </a:cubicBezTo>
                  <a:cubicBezTo>
                    <a:pt x="27238" y="7916"/>
                    <a:pt x="27236" y="7916"/>
                    <a:pt x="27233" y="7917"/>
                  </a:cubicBezTo>
                  <a:cubicBezTo>
                    <a:pt x="27102" y="7923"/>
                    <a:pt x="26972" y="7927"/>
                    <a:pt x="26842" y="7927"/>
                  </a:cubicBezTo>
                  <a:cubicBezTo>
                    <a:pt x="24803" y="7927"/>
                    <a:pt x="22914" y="7109"/>
                    <a:pt x="21507" y="5630"/>
                  </a:cubicBezTo>
                  <a:cubicBezTo>
                    <a:pt x="20101" y="4150"/>
                    <a:pt x="19384" y="2212"/>
                    <a:pt x="19489" y="173"/>
                  </a:cubicBezTo>
                  <a:cubicBezTo>
                    <a:pt x="19496" y="70"/>
                    <a:pt x="19412" y="1"/>
                    <a:pt x="19326" y="1"/>
                  </a:cubicBezTo>
                  <a:cubicBezTo>
                    <a:pt x="19284" y="1"/>
                    <a:pt x="19241" y="18"/>
                    <a:pt x="19208" y="55"/>
                  </a:cubicBezTo>
                  <a:cubicBezTo>
                    <a:pt x="17809" y="1605"/>
                    <a:pt x="15818" y="2490"/>
                    <a:pt x="13732" y="2490"/>
                  </a:cubicBezTo>
                  <a:cubicBezTo>
                    <a:pt x="11644" y="2490"/>
                    <a:pt x="9655" y="1605"/>
                    <a:pt x="8256" y="55"/>
                  </a:cubicBezTo>
                  <a:cubicBezTo>
                    <a:pt x="8222" y="18"/>
                    <a:pt x="8179" y="1"/>
                    <a:pt x="813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93"/>
            <p:cNvSpPr/>
            <p:nvPr/>
          </p:nvSpPr>
          <p:spPr>
            <a:xfrm>
              <a:off x="5168250" y="3628825"/>
              <a:ext cx="285800" cy="282950"/>
            </a:xfrm>
            <a:custGeom>
              <a:rect b="b" l="l" r="r" t="t"/>
              <a:pathLst>
                <a:path extrusionOk="0" h="11318" w="11432">
                  <a:moveTo>
                    <a:pt x="7834" y="547"/>
                  </a:moveTo>
                  <a:cubicBezTo>
                    <a:pt x="7884" y="1296"/>
                    <a:pt x="8196" y="2002"/>
                    <a:pt x="8715" y="2545"/>
                  </a:cubicBezTo>
                  <a:cubicBezTo>
                    <a:pt x="9279" y="3139"/>
                    <a:pt x="10023" y="3488"/>
                    <a:pt x="10829" y="3542"/>
                  </a:cubicBezTo>
                  <a:cubicBezTo>
                    <a:pt x="9774" y="4757"/>
                    <a:pt x="9774" y="6563"/>
                    <a:pt x="10829" y="7777"/>
                  </a:cubicBezTo>
                  <a:cubicBezTo>
                    <a:pt x="10023" y="7831"/>
                    <a:pt x="9279" y="8181"/>
                    <a:pt x="8715" y="8775"/>
                  </a:cubicBezTo>
                  <a:cubicBezTo>
                    <a:pt x="8196" y="9316"/>
                    <a:pt x="7884" y="10024"/>
                    <a:pt x="7834" y="10773"/>
                  </a:cubicBezTo>
                  <a:cubicBezTo>
                    <a:pt x="7227" y="10245"/>
                    <a:pt x="6472" y="9981"/>
                    <a:pt x="5717" y="9981"/>
                  </a:cubicBezTo>
                  <a:cubicBezTo>
                    <a:pt x="4962" y="9981"/>
                    <a:pt x="4207" y="10245"/>
                    <a:pt x="3600" y="10773"/>
                  </a:cubicBezTo>
                  <a:cubicBezTo>
                    <a:pt x="3549" y="10024"/>
                    <a:pt x="3238" y="9316"/>
                    <a:pt x="2719" y="8775"/>
                  </a:cubicBezTo>
                  <a:cubicBezTo>
                    <a:pt x="2154" y="8181"/>
                    <a:pt x="1410" y="7832"/>
                    <a:pt x="603" y="7777"/>
                  </a:cubicBezTo>
                  <a:cubicBezTo>
                    <a:pt x="1660" y="6563"/>
                    <a:pt x="1660" y="4757"/>
                    <a:pt x="603" y="3542"/>
                  </a:cubicBezTo>
                  <a:cubicBezTo>
                    <a:pt x="1410" y="3488"/>
                    <a:pt x="2154" y="3139"/>
                    <a:pt x="2719" y="2545"/>
                  </a:cubicBezTo>
                  <a:cubicBezTo>
                    <a:pt x="3238" y="2002"/>
                    <a:pt x="3549" y="1296"/>
                    <a:pt x="3598" y="547"/>
                  </a:cubicBezTo>
                  <a:cubicBezTo>
                    <a:pt x="4206" y="1075"/>
                    <a:pt x="4961" y="1339"/>
                    <a:pt x="5717" y="1339"/>
                  </a:cubicBezTo>
                  <a:cubicBezTo>
                    <a:pt x="6472" y="1339"/>
                    <a:pt x="7227" y="1075"/>
                    <a:pt x="7834" y="547"/>
                  </a:cubicBezTo>
                  <a:close/>
                  <a:moveTo>
                    <a:pt x="3440" y="0"/>
                  </a:moveTo>
                  <a:cubicBezTo>
                    <a:pt x="3354" y="0"/>
                    <a:pt x="3272" y="70"/>
                    <a:pt x="3279" y="172"/>
                  </a:cubicBezTo>
                  <a:cubicBezTo>
                    <a:pt x="3322" y="968"/>
                    <a:pt x="3035" y="1746"/>
                    <a:pt x="2483" y="2321"/>
                  </a:cubicBezTo>
                  <a:cubicBezTo>
                    <a:pt x="1930" y="2904"/>
                    <a:pt x="1185" y="3226"/>
                    <a:pt x="382" y="3226"/>
                  </a:cubicBezTo>
                  <a:cubicBezTo>
                    <a:pt x="331" y="3226"/>
                    <a:pt x="280" y="3224"/>
                    <a:pt x="229" y="3222"/>
                  </a:cubicBezTo>
                  <a:cubicBezTo>
                    <a:pt x="225" y="3222"/>
                    <a:pt x="222" y="3221"/>
                    <a:pt x="218" y="3221"/>
                  </a:cubicBezTo>
                  <a:cubicBezTo>
                    <a:pt x="154" y="3221"/>
                    <a:pt x="95" y="3260"/>
                    <a:pt x="72" y="3321"/>
                  </a:cubicBezTo>
                  <a:cubicBezTo>
                    <a:pt x="45" y="3385"/>
                    <a:pt x="62" y="3457"/>
                    <a:pt x="113" y="3503"/>
                  </a:cubicBezTo>
                  <a:cubicBezTo>
                    <a:pt x="722" y="4054"/>
                    <a:pt x="1071" y="4837"/>
                    <a:pt x="1071" y="5659"/>
                  </a:cubicBezTo>
                  <a:cubicBezTo>
                    <a:pt x="1071" y="6481"/>
                    <a:pt x="722" y="7265"/>
                    <a:pt x="113" y="7816"/>
                  </a:cubicBezTo>
                  <a:cubicBezTo>
                    <a:pt x="0" y="7914"/>
                    <a:pt x="73" y="8097"/>
                    <a:pt x="218" y="8097"/>
                  </a:cubicBezTo>
                  <a:cubicBezTo>
                    <a:pt x="222" y="8097"/>
                    <a:pt x="226" y="8097"/>
                    <a:pt x="230" y="8097"/>
                  </a:cubicBezTo>
                  <a:cubicBezTo>
                    <a:pt x="285" y="8094"/>
                    <a:pt x="339" y="8092"/>
                    <a:pt x="392" y="8092"/>
                  </a:cubicBezTo>
                  <a:cubicBezTo>
                    <a:pt x="1193" y="8092"/>
                    <a:pt x="1932" y="8417"/>
                    <a:pt x="2484" y="8998"/>
                  </a:cubicBezTo>
                  <a:cubicBezTo>
                    <a:pt x="3035" y="9573"/>
                    <a:pt x="3323" y="10351"/>
                    <a:pt x="3279" y="11146"/>
                  </a:cubicBezTo>
                  <a:cubicBezTo>
                    <a:pt x="3272" y="11248"/>
                    <a:pt x="3356" y="11318"/>
                    <a:pt x="3442" y="11318"/>
                  </a:cubicBezTo>
                  <a:cubicBezTo>
                    <a:pt x="3484" y="11318"/>
                    <a:pt x="3527" y="11301"/>
                    <a:pt x="3561" y="11263"/>
                  </a:cubicBezTo>
                  <a:cubicBezTo>
                    <a:pt x="4137" y="10624"/>
                    <a:pt x="4927" y="10305"/>
                    <a:pt x="5717" y="10305"/>
                  </a:cubicBezTo>
                  <a:cubicBezTo>
                    <a:pt x="6506" y="10305"/>
                    <a:pt x="7296" y="10624"/>
                    <a:pt x="7872" y="11263"/>
                  </a:cubicBezTo>
                  <a:cubicBezTo>
                    <a:pt x="7903" y="11297"/>
                    <a:pt x="7947" y="11316"/>
                    <a:pt x="7993" y="11316"/>
                  </a:cubicBezTo>
                  <a:cubicBezTo>
                    <a:pt x="8086" y="11315"/>
                    <a:pt x="8158" y="11238"/>
                    <a:pt x="8155" y="11146"/>
                  </a:cubicBezTo>
                  <a:cubicBezTo>
                    <a:pt x="8110" y="10351"/>
                    <a:pt x="8398" y="9573"/>
                    <a:pt x="8949" y="8998"/>
                  </a:cubicBezTo>
                  <a:cubicBezTo>
                    <a:pt x="9501" y="8416"/>
                    <a:pt x="10243" y="8092"/>
                    <a:pt x="11044" y="8092"/>
                  </a:cubicBezTo>
                  <a:cubicBezTo>
                    <a:pt x="11097" y="8092"/>
                    <a:pt x="11150" y="8094"/>
                    <a:pt x="11203" y="8097"/>
                  </a:cubicBezTo>
                  <a:cubicBezTo>
                    <a:pt x="11205" y="8097"/>
                    <a:pt x="11207" y="8097"/>
                    <a:pt x="11209" y="8097"/>
                  </a:cubicBezTo>
                  <a:cubicBezTo>
                    <a:pt x="11275" y="8097"/>
                    <a:pt x="11335" y="8057"/>
                    <a:pt x="11361" y="7997"/>
                  </a:cubicBezTo>
                  <a:cubicBezTo>
                    <a:pt x="11387" y="7934"/>
                    <a:pt x="11371" y="7861"/>
                    <a:pt x="11320" y="7816"/>
                  </a:cubicBezTo>
                  <a:cubicBezTo>
                    <a:pt x="10042" y="6662"/>
                    <a:pt x="10042" y="4657"/>
                    <a:pt x="11320" y="3503"/>
                  </a:cubicBezTo>
                  <a:cubicBezTo>
                    <a:pt x="11432" y="3404"/>
                    <a:pt x="11360" y="3221"/>
                    <a:pt x="11215" y="3221"/>
                  </a:cubicBezTo>
                  <a:cubicBezTo>
                    <a:pt x="11211" y="3221"/>
                    <a:pt x="11207" y="3222"/>
                    <a:pt x="11203" y="3222"/>
                  </a:cubicBezTo>
                  <a:cubicBezTo>
                    <a:pt x="11152" y="3224"/>
                    <a:pt x="11101" y="3226"/>
                    <a:pt x="11050" y="3226"/>
                  </a:cubicBezTo>
                  <a:cubicBezTo>
                    <a:pt x="10246" y="3226"/>
                    <a:pt x="9502" y="2904"/>
                    <a:pt x="8949" y="2321"/>
                  </a:cubicBezTo>
                  <a:cubicBezTo>
                    <a:pt x="8397" y="1746"/>
                    <a:pt x="8110" y="968"/>
                    <a:pt x="8154" y="172"/>
                  </a:cubicBezTo>
                  <a:cubicBezTo>
                    <a:pt x="8161" y="70"/>
                    <a:pt x="8078" y="0"/>
                    <a:pt x="7992" y="0"/>
                  </a:cubicBezTo>
                  <a:cubicBezTo>
                    <a:pt x="7949" y="0"/>
                    <a:pt x="7906" y="17"/>
                    <a:pt x="7872" y="55"/>
                  </a:cubicBezTo>
                  <a:cubicBezTo>
                    <a:pt x="7322" y="666"/>
                    <a:pt x="6538" y="1013"/>
                    <a:pt x="5715" y="1013"/>
                  </a:cubicBezTo>
                  <a:cubicBezTo>
                    <a:pt x="4894" y="1013"/>
                    <a:pt x="4110" y="666"/>
                    <a:pt x="3560" y="55"/>
                  </a:cubicBezTo>
                  <a:cubicBezTo>
                    <a:pt x="3526" y="17"/>
                    <a:pt x="3483" y="0"/>
                    <a:pt x="344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93"/>
            <p:cNvSpPr/>
            <p:nvPr/>
          </p:nvSpPr>
          <p:spPr>
            <a:xfrm>
              <a:off x="5245050" y="3705625"/>
              <a:ext cx="132225" cy="129375"/>
            </a:xfrm>
            <a:custGeom>
              <a:rect b="b" l="l" r="r" t="t"/>
              <a:pathLst>
                <a:path extrusionOk="0" h="5175" w="5289">
                  <a:moveTo>
                    <a:pt x="3507" y="502"/>
                  </a:moveTo>
                  <a:cubicBezTo>
                    <a:pt x="3621" y="1125"/>
                    <a:pt x="4108" y="1611"/>
                    <a:pt x="4730" y="1724"/>
                  </a:cubicBezTo>
                  <a:cubicBezTo>
                    <a:pt x="4369" y="2243"/>
                    <a:pt x="4369" y="2932"/>
                    <a:pt x="4730" y="3451"/>
                  </a:cubicBezTo>
                  <a:cubicBezTo>
                    <a:pt x="4108" y="3564"/>
                    <a:pt x="3621" y="4051"/>
                    <a:pt x="3507" y="4673"/>
                  </a:cubicBezTo>
                  <a:cubicBezTo>
                    <a:pt x="3247" y="4493"/>
                    <a:pt x="2946" y="4403"/>
                    <a:pt x="2644" y="4403"/>
                  </a:cubicBezTo>
                  <a:cubicBezTo>
                    <a:pt x="2342" y="4403"/>
                    <a:pt x="2041" y="4493"/>
                    <a:pt x="1781" y="4673"/>
                  </a:cubicBezTo>
                  <a:cubicBezTo>
                    <a:pt x="1668" y="4051"/>
                    <a:pt x="1180" y="3564"/>
                    <a:pt x="558" y="3451"/>
                  </a:cubicBezTo>
                  <a:cubicBezTo>
                    <a:pt x="919" y="2932"/>
                    <a:pt x="919" y="2243"/>
                    <a:pt x="558" y="1724"/>
                  </a:cubicBezTo>
                  <a:cubicBezTo>
                    <a:pt x="1180" y="1612"/>
                    <a:pt x="1668" y="1125"/>
                    <a:pt x="1781" y="502"/>
                  </a:cubicBezTo>
                  <a:cubicBezTo>
                    <a:pt x="2041" y="682"/>
                    <a:pt x="2342" y="772"/>
                    <a:pt x="2644" y="772"/>
                  </a:cubicBezTo>
                  <a:cubicBezTo>
                    <a:pt x="2946" y="772"/>
                    <a:pt x="3247" y="682"/>
                    <a:pt x="3507" y="502"/>
                  </a:cubicBezTo>
                  <a:close/>
                  <a:moveTo>
                    <a:pt x="3648" y="5172"/>
                  </a:moveTo>
                  <a:cubicBezTo>
                    <a:pt x="3648" y="5172"/>
                    <a:pt x="3648" y="5172"/>
                    <a:pt x="3648" y="5172"/>
                  </a:cubicBezTo>
                  <a:lnTo>
                    <a:pt x="3649" y="5172"/>
                  </a:lnTo>
                  <a:cubicBezTo>
                    <a:pt x="3649" y="5172"/>
                    <a:pt x="3648" y="5172"/>
                    <a:pt x="3648" y="5172"/>
                  </a:cubicBezTo>
                  <a:close/>
                  <a:moveTo>
                    <a:pt x="1641" y="0"/>
                  </a:moveTo>
                  <a:cubicBezTo>
                    <a:pt x="1555" y="0"/>
                    <a:pt x="1472" y="69"/>
                    <a:pt x="1479" y="172"/>
                  </a:cubicBezTo>
                  <a:cubicBezTo>
                    <a:pt x="1514" y="857"/>
                    <a:pt x="967" y="1424"/>
                    <a:pt x="290" y="1424"/>
                  </a:cubicBezTo>
                  <a:cubicBezTo>
                    <a:pt x="270" y="1424"/>
                    <a:pt x="249" y="1423"/>
                    <a:pt x="229" y="1422"/>
                  </a:cubicBezTo>
                  <a:cubicBezTo>
                    <a:pt x="225" y="1422"/>
                    <a:pt x="222" y="1422"/>
                    <a:pt x="218" y="1422"/>
                  </a:cubicBezTo>
                  <a:cubicBezTo>
                    <a:pt x="154" y="1422"/>
                    <a:pt x="95" y="1461"/>
                    <a:pt x="72" y="1522"/>
                  </a:cubicBezTo>
                  <a:cubicBezTo>
                    <a:pt x="45" y="1585"/>
                    <a:pt x="61" y="1658"/>
                    <a:pt x="113" y="1703"/>
                  </a:cubicBezTo>
                  <a:cubicBezTo>
                    <a:pt x="637" y="2177"/>
                    <a:pt x="637" y="2998"/>
                    <a:pt x="113" y="3471"/>
                  </a:cubicBezTo>
                  <a:cubicBezTo>
                    <a:pt x="0" y="3569"/>
                    <a:pt x="72" y="3753"/>
                    <a:pt x="218" y="3753"/>
                  </a:cubicBezTo>
                  <a:cubicBezTo>
                    <a:pt x="222" y="3753"/>
                    <a:pt x="226" y="3753"/>
                    <a:pt x="230" y="3752"/>
                  </a:cubicBezTo>
                  <a:cubicBezTo>
                    <a:pt x="251" y="3751"/>
                    <a:pt x="272" y="3751"/>
                    <a:pt x="293" y="3751"/>
                  </a:cubicBezTo>
                  <a:cubicBezTo>
                    <a:pt x="968" y="3751"/>
                    <a:pt x="1514" y="4318"/>
                    <a:pt x="1479" y="5002"/>
                  </a:cubicBezTo>
                  <a:cubicBezTo>
                    <a:pt x="1473" y="5105"/>
                    <a:pt x="1556" y="5174"/>
                    <a:pt x="1642" y="5174"/>
                  </a:cubicBezTo>
                  <a:cubicBezTo>
                    <a:pt x="1685" y="5174"/>
                    <a:pt x="1728" y="5157"/>
                    <a:pt x="1761" y="5120"/>
                  </a:cubicBezTo>
                  <a:cubicBezTo>
                    <a:pt x="1997" y="4858"/>
                    <a:pt x="2321" y="4727"/>
                    <a:pt x="2645" y="4727"/>
                  </a:cubicBezTo>
                  <a:cubicBezTo>
                    <a:pt x="2968" y="4727"/>
                    <a:pt x="3292" y="4858"/>
                    <a:pt x="3528" y="5120"/>
                  </a:cubicBezTo>
                  <a:cubicBezTo>
                    <a:pt x="3558" y="5153"/>
                    <a:pt x="3603" y="5172"/>
                    <a:pt x="3648" y="5172"/>
                  </a:cubicBezTo>
                  <a:lnTo>
                    <a:pt x="3648" y="5172"/>
                  </a:lnTo>
                  <a:cubicBezTo>
                    <a:pt x="3740" y="5172"/>
                    <a:pt x="3814" y="5094"/>
                    <a:pt x="3809" y="5002"/>
                  </a:cubicBezTo>
                  <a:cubicBezTo>
                    <a:pt x="3774" y="4318"/>
                    <a:pt x="4320" y="3751"/>
                    <a:pt x="4996" y="3751"/>
                  </a:cubicBezTo>
                  <a:cubicBezTo>
                    <a:pt x="5016" y="3751"/>
                    <a:pt x="5037" y="3751"/>
                    <a:pt x="5058" y="3752"/>
                  </a:cubicBezTo>
                  <a:cubicBezTo>
                    <a:pt x="5062" y="3753"/>
                    <a:pt x="5066" y="3753"/>
                    <a:pt x="5070" y="3753"/>
                  </a:cubicBezTo>
                  <a:cubicBezTo>
                    <a:pt x="5216" y="3753"/>
                    <a:pt x="5288" y="3569"/>
                    <a:pt x="5175" y="3471"/>
                  </a:cubicBezTo>
                  <a:cubicBezTo>
                    <a:pt x="4652" y="2998"/>
                    <a:pt x="4652" y="2177"/>
                    <a:pt x="5175" y="1703"/>
                  </a:cubicBezTo>
                  <a:cubicBezTo>
                    <a:pt x="5227" y="1658"/>
                    <a:pt x="5243" y="1585"/>
                    <a:pt x="5216" y="1522"/>
                  </a:cubicBezTo>
                  <a:cubicBezTo>
                    <a:pt x="5192" y="1461"/>
                    <a:pt x="5134" y="1422"/>
                    <a:pt x="5070" y="1422"/>
                  </a:cubicBezTo>
                  <a:cubicBezTo>
                    <a:pt x="5066" y="1422"/>
                    <a:pt x="5063" y="1422"/>
                    <a:pt x="5059" y="1422"/>
                  </a:cubicBezTo>
                  <a:cubicBezTo>
                    <a:pt x="5038" y="1423"/>
                    <a:pt x="5017" y="1424"/>
                    <a:pt x="4997" y="1424"/>
                  </a:cubicBezTo>
                  <a:cubicBezTo>
                    <a:pt x="4320" y="1424"/>
                    <a:pt x="3774" y="856"/>
                    <a:pt x="3809" y="172"/>
                  </a:cubicBezTo>
                  <a:cubicBezTo>
                    <a:pt x="3816" y="69"/>
                    <a:pt x="3733" y="0"/>
                    <a:pt x="3647" y="0"/>
                  </a:cubicBezTo>
                  <a:cubicBezTo>
                    <a:pt x="3605" y="0"/>
                    <a:pt x="3562" y="17"/>
                    <a:pt x="3528" y="55"/>
                  </a:cubicBezTo>
                  <a:cubicBezTo>
                    <a:pt x="3291" y="317"/>
                    <a:pt x="2968" y="448"/>
                    <a:pt x="2644" y="448"/>
                  </a:cubicBezTo>
                  <a:cubicBezTo>
                    <a:pt x="2320" y="448"/>
                    <a:pt x="1997" y="317"/>
                    <a:pt x="1760" y="55"/>
                  </a:cubicBezTo>
                  <a:cubicBezTo>
                    <a:pt x="1726" y="17"/>
                    <a:pt x="1683" y="0"/>
                    <a:pt x="1641"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93"/>
            <p:cNvSpPr/>
            <p:nvPr/>
          </p:nvSpPr>
          <p:spPr>
            <a:xfrm>
              <a:off x="5306300" y="3428525"/>
              <a:ext cx="347200" cy="345850"/>
            </a:xfrm>
            <a:custGeom>
              <a:rect b="b" l="l" r="r" t="t"/>
              <a:pathLst>
                <a:path extrusionOk="0" h="13834" w="13888">
                  <a:moveTo>
                    <a:pt x="5790" y="0"/>
                  </a:moveTo>
                  <a:cubicBezTo>
                    <a:pt x="5727" y="0"/>
                    <a:pt x="5667" y="38"/>
                    <a:pt x="5641" y="101"/>
                  </a:cubicBezTo>
                  <a:lnTo>
                    <a:pt x="45" y="13610"/>
                  </a:lnTo>
                  <a:cubicBezTo>
                    <a:pt x="0" y="13716"/>
                    <a:pt x="78" y="13834"/>
                    <a:pt x="193" y="13834"/>
                  </a:cubicBezTo>
                  <a:cubicBezTo>
                    <a:pt x="194" y="13834"/>
                    <a:pt x="194" y="13834"/>
                    <a:pt x="195" y="13834"/>
                  </a:cubicBezTo>
                  <a:cubicBezTo>
                    <a:pt x="216" y="13834"/>
                    <a:pt x="237" y="13829"/>
                    <a:pt x="257" y="13821"/>
                  </a:cubicBezTo>
                  <a:lnTo>
                    <a:pt x="13766" y="8225"/>
                  </a:lnTo>
                  <a:cubicBezTo>
                    <a:pt x="13848" y="8191"/>
                    <a:pt x="13888" y="8096"/>
                    <a:pt x="13854" y="8013"/>
                  </a:cubicBezTo>
                  <a:cubicBezTo>
                    <a:pt x="13828" y="7952"/>
                    <a:pt x="13768" y="7914"/>
                    <a:pt x="13705" y="7914"/>
                  </a:cubicBezTo>
                  <a:cubicBezTo>
                    <a:pt x="13684" y="7914"/>
                    <a:pt x="13662" y="7918"/>
                    <a:pt x="13642" y="7927"/>
                  </a:cubicBezTo>
                  <a:lnTo>
                    <a:pt x="493" y="13373"/>
                  </a:lnTo>
                  <a:lnTo>
                    <a:pt x="493" y="13373"/>
                  </a:lnTo>
                  <a:lnTo>
                    <a:pt x="5940" y="224"/>
                  </a:lnTo>
                  <a:cubicBezTo>
                    <a:pt x="5974" y="142"/>
                    <a:pt x="5935" y="47"/>
                    <a:pt x="5852" y="13"/>
                  </a:cubicBezTo>
                  <a:cubicBezTo>
                    <a:pt x="5832" y="4"/>
                    <a:pt x="5811" y="0"/>
                    <a:pt x="5790"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93"/>
            <p:cNvSpPr/>
            <p:nvPr/>
          </p:nvSpPr>
          <p:spPr>
            <a:xfrm>
              <a:off x="5306225" y="3766225"/>
              <a:ext cx="347275" cy="345875"/>
            </a:xfrm>
            <a:custGeom>
              <a:rect b="b" l="l" r="r" t="t"/>
              <a:pathLst>
                <a:path extrusionOk="0" h="13835" w="13891">
                  <a:moveTo>
                    <a:pt x="196" y="1"/>
                  </a:moveTo>
                  <a:cubicBezTo>
                    <a:pt x="88" y="1"/>
                    <a:pt x="1" y="114"/>
                    <a:pt x="49" y="226"/>
                  </a:cubicBezTo>
                  <a:lnTo>
                    <a:pt x="5644" y="13735"/>
                  </a:lnTo>
                  <a:cubicBezTo>
                    <a:pt x="5669" y="13796"/>
                    <a:pt x="5729" y="13835"/>
                    <a:pt x="5794" y="13835"/>
                  </a:cubicBezTo>
                  <a:cubicBezTo>
                    <a:pt x="5909" y="13835"/>
                    <a:pt x="5986" y="13718"/>
                    <a:pt x="5943" y="13611"/>
                  </a:cubicBezTo>
                  <a:lnTo>
                    <a:pt x="496" y="463"/>
                  </a:lnTo>
                  <a:lnTo>
                    <a:pt x="13646" y="5909"/>
                  </a:lnTo>
                  <a:cubicBezTo>
                    <a:pt x="13666" y="5918"/>
                    <a:pt x="13687" y="5922"/>
                    <a:pt x="13708" y="5922"/>
                  </a:cubicBezTo>
                  <a:cubicBezTo>
                    <a:pt x="13771" y="5922"/>
                    <a:pt x="13831" y="5884"/>
                    <a:pt x="13857" y="5821"/>
                  </a:cubicBezTo>
                  <a:cubicBezTo>
                    <a:pt x="13891" y="5739"/>
                    <a:pt x="13852" y="5644"/>
                    <a:pt x="13769" y="5610"/>
                  </a:cubicBezTo>
                  <a:lnTo>
                    <a:pt x="260" y="14"/>
                  </a:lnTo>
                  <a:cubicBezTo>
                    <a:pt x="238" y="5"/>
                    <a:pt x="217" y="1"/>
                    <a:pt x="196"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93"/>
            <p:cNvSpPr/>
            <p:nvPr/>
          </p:nvSpPr>
          <p:spPr>
            <a:xfrm>
              <a:off x="4968825" y="3766250"/>
              <a:ext cx="347225" cy="345850"/>
            </a:xfrm>
            <a:custGeom>
              <a:rect b="b" l="l" r="r" t="t"/>
              <a:pathLst>
                <a:path extrusionOk="0" h="13834" w="13889">
                  <a:moveTo>
                    <a:pt x="13694" y="0"/>
                  </a:moveTo>
                  <a:cubicBezTo>
                    <a:pt x="13674" y="0"/>
                    <a:pt x="13653" y="4"/>
                    <a:pt x="13632" y="13"/>
                  </a:cubicBezTo>
                  <a:lnTo>
                    <a:pt x="122" y="5609"/>
                  </a:lnTo>
                  <a:cubicBezTo>
                    <a:pt x="39" y="5643"/>
                    <a:pt x="0" y="5738"/>
                    <a:pt x="34" y="5820"/>
                  </a:cubicBezTo>
                  <a:cubicBezTo>
                    <a:pt x="60" y="5883"/>
                    <a:pt x="120" y="5921"/>
                    <a:pt x="184" y="5921"/>
                  </a:cubicBezTo>
                  <a:cubicBezTo>
                    <a:pt x="204" y="5921"/>
                    <a:pt x="225" y="5917"/>
                    <a:pt x="245" y="5908"/>
                  </a:cubicBezTo>
                  <a:lnTo>
                    <a:pt x="13395" y="462"/>
                  </a:lnTo>
                  <a:lnTo>
                    <a:pt x="7948" y="13610"/>
                  </a:lnTo>
                  <a:cubicBezTo>
                    <a:pt x="7913" y="13693"/>
                    <a:pt x="7953" y="13788"/>
                    <a:pt x="8036" y="13821"/>
                  </a:cubicBezTo>
                  <a:cubicBezTo>
                    <a:pt x="8055" y="13830"/>
                    <a:pt x="8076" y="13834"/>
                    <a:pt x="8098" y="13834"/>
                  </a:cubicBezTo>
                  <a:cubicBezTo>
                    <a:pt x="8099" y="13834"/>
                    <a:pt x="8100" y="13834"/>
                    <a:pt x="8101" y="13834"/>
                  </a:cubicBezTo>
                  <a:cubicBezTo>
                    <a:pt x="8166" y="13834"/>
                    <a:pt x="8223" y="13794"/>
                    <a:pt x="8248" y="13734"/>
                  </a:cubicBezTo>
                  <a:lnTo>
                    <a:pt x="13842" y="225"/>
                  </a:lnTo>
                  <a:cubicBezTo>
                    <a:pt x="13889" y="113"/>
                    <a:pt x="13802" y="0"/>
                    <a:pt x="13694"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93"/>
            <p:cNvSpPr/>
            <p:nvPr/>
          </p:nvSpPr>
          <p:spPr>
            <a:xfrm>
              <a:off x="4968825" y="3428525"/>
              <a:ext cx="347175" cy="345850"/>
            </a:xfrm>
            <a:custGeom>
              <a:rect b="b" l="l" r="r" t="t"/>
              <a:pathLst>
                <a:path extrusionOk="0" h="13834" w="13887">
                  <a:moveTo>
                    <a:pt x="8098" y="0"/>
                  </a:moveTo>
                  <a:cubicBezTo>
                    <a:pt x="8077" y="0"/>
                    <a:pt x="8056" y="4"/>
                    <a:pt x="8036" y="13"/>
                  </a:cubicBezTo>
                  <a:cubicBezTo>
                    <a:pt x="7953" y="47"/>
                    <a:pt x="7914" y="142"/>
                    <a:pt x="7948" y="224"/>
                  </a:cubicBezTo>
                  <a:lnTo>
                    <a:pt x="13395" y="13373"/>
                  </a:lnTo>
                  <a:lnTo>
                    <a:pt x="13395" y="13373"/>
                  </a:lnTo>
                  <a:lnTo>
                    <a:pt x="246" y="7927"/>
                  </a:lnTo>
                  <a:cubicBezTo>
                    <a:pt x="226" y="7918"/>
                    <a:pt x="205" y="7914"/>
                    <a:pt x="184" y="7914"/>
                  </a:cubicBezTo>
                  <a:cubicBezTo>
                    <a:pt x="120" y="7914"/>
                    <a:pt x="60" y="7952"/>
                    <a:pt x="34" y="8014"/>
                  </a:cubicBezTo>
                  <a:cubicBezTo>
                    <a:pt x="0" y="8096"/>
                    <a:pt x="39" y="8191"/>
                    <a:pt x="122" y="8225"/>
                  </a:cubicBezTo>
                  <a:lnTo>
                    <a:pt x="13632" y="13821"/>
                  </a:lnTo>
                  <a:cubicBezTo>
                    <a:pt x="13651" y="13829"/>
                    <a:pt x="13673" y="13834"/>
                    <a:pt x="13694" y="13834"/>
                  </a:cubicBezTo>
                  <a:cubicBezTo>
                    <a:pt x="13808" y="13834"/>
                    <a:pt x="13887" y="13716"/>
                    <a:pt x="13844" y="13610"/>
                  </a:cubicBezTo>
                  <a:lnTo>
                    <a:pt x="8247" y="101"/>
                  </a:lnTo>
                  <a:cubicBezTo>
                    <a:pt x="8221" y="38"/>
                    <a:pt x="8161" y="0"/>
                    <a:pt x="8098"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52" name="Google Shape;1252;p93"/>
          <p:cNvPicPr preferRelativeResize="0"/>
          <p:nvPr/>
        </p:nvPicPr>
        <p:blipFill rotWithShape="1">
          <a:blip r:embed="rId3">
            <a:alphaModFix/>
          </a:blip>
          <a:srcRect b="23521" l="7563" r="9867" t="10537"/>
          <a:stretch/>
        </p:blipFill>
        <p:spPr>
          <a:xfrm>
            <a:off x="582565" y="956650"/>
            <a:ext cx="8074020" cy="3968500"/>
          </a:xfrm>
          <a:prstGeom prst="rect">
            <a:avLst/>
          </a:prstGeom>
          <a:noFill/>
          <a:ln cap="flat" cmpd="sng" w="9525">
            <a:solidFill>
              <a:srgbClr val="595959"/>
            </a:solidFill>
            <a:prstDash val="solid"/>
            <a:round/>
            <a:headEnd len="sm" w="sm" type="none"/>
            <a:tailEnd len="sm" w="sm" type="none"/>
          </a:ln>
        </p:spPr>
      </p:pic>
      <p:sp>
        <p:nvSpPr>
          <p:cNvPr id="1253" name="Google Shape;1253;p93"/>
          <p:cNvSpPr/>
          <p:nvPr/>
        </p:nvSpPr>
        <p:spPr>
          <a:xfrm>
            <a:off x="194100" y="2398996"/>
            <a:ext cx="8726292" cy="1806354"/>
          </a:xfrm>
          <a:prstGeom prst="irregularSeal1">
            <a:avLst/>
          </a:prstGeom>
          <a:noFill/>
          <a:ln cap="flat" cmpd="sng" w="762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94"/>
          <p:cNvSpPr txBox="1"/>
          <p:nvPr>
            <p:ph type="title"/>
          </p:nvPr>
        </p:nvSpPr>
        <p:spPr>
          <a:xfrm>
            <a:off x="1933500" y="167125"/>
            <a:ext cx="527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t>Putting Health Data in Context</a:t>
            </a:r>
            <a:endParaRPr sz="3100"/>
          </a:p>
        </p:txBody>
      </p:sp>
      <p:sp>
        <p:nvSpPr>
          <p:cNvPr id="1259" name="Google Shape;1259;p94"/>
          <p:cNvSpPr txBox="1"/>
          <p:nvPr/>
        </p:nvSpPr>
        <p:spPr>
          <a:xfrm>
            <a:off x="314400" y="1832875"/>
            <a:ext cx="4853400" cy="2753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2"/>
                </a:solidFill>
                <a:latin typeface="Quicksand"/>
                <a:ea typeface="Quicksand"/>
                <a:cs typeface="Quicksand"/>
                <a:sym typeface="Quicksand"/>
              </a:rPr>
              <a:t>Since the 1600s—when NYC was established by colonization—racist policies and practices have </a:t>
            </a:r>
            <a:br>
              <a:rPr lang="en" sz="1500">
                <a:solidFill>
                  <a:schemeClr val="dk2"/>
                </a:solidFill>
                <a:latin typeface="Quicksand"/>
                <a:ea typeface="Quicksand"/>
                <a:cs typeface="Quicksand"/>
                <a:sym typeface="Quicksand"/>
              </a:rPr>
            </a:br>
            <a:r>
              <a:rPr lang="en" sz="1500">
                <a:solidFill>
                  <a:schemeClr val="dk2"/>
                </a:solidFill>
                <a:latin typeface="Quicksand"/>
                <a:ea typeface="Quicksand"/>
                <a:cs typeface="Quicksand"/>
                <a:sym typeface="Quicksand"/>
              </a:rPr>
              <a:t>shaped where New Yorkers live and go to school, what jobs they have and what their neighborhoods look like. </a:t>
            </a:r>
            <a:endParaRPr sz="1500">
              <a:solidFill>
                <a:schemeClr val="dk2"/>
              </a:solidFill>
              <a:latin typeface="Quicksand"/>
              <a:ea typeface="Quicksand"/>
              <a:cs typeface="Quicksand"/>
              <a:sym typeface="Quicksand"/>
            </a:endParaRPr>
          </a:p>
          <a:p>
            <a:pPr indent="0" lvl="0" marL="0" rtl="0" algn="l">
              <a:lnSpc>
                <a:spcPct val="115000"/>
              </a:lnSpc>
              <a:spcBef>
                <a:spcPts val="1600"/>
              </a:spcBef>
              <a:spcAft>
                <a:spcPts val="1600"/>
              </a:spcAft>
              <a:buNone/>
            </a:pPr>
            <a:r>
              <a:rPr lang="en" sz="1500">
                <a:solidFill>
                  <a:schemeClr val="dk2"/>
                </a:solidFill>
                <a:latin typeface="Quicksand"/>
                <a:ea typeface="Quicksand"/>
                <a:cs typeface="Quicksand"/>
                <a:sym typeface="Quicksand"/>
              </a:rPr>
              <a:t>These data should be interpreted with an understanding that good health is not only determined by personal choices. Many other factors shape differences in health outcomes… </a:t>
            </a:r>
            <a:endParaRPr sz="1500">
              <a:solidFill>
                <a:schemeClr val="dk2"/>
              </a:solidFill>
              <a:latin typeface="Quicksand"/>
              <a:ea typeface="Quicksand"/>
              <a:cs typeface="Quicksand"/>
              <a:sym typeface="Quicksand"/>
            </a:endParaRPr>
          </a:p>
        </p:txBody>
      </p:sp>
      <p:grpSp>
        <p:nvGrpSpPr>
          <p:cNvPr id="1260" name="Google Shape;1260;p94"/>
          <p:cNvGrpSpPr/>
          <p:nvPr/>
        </p:nvGrpSpPr>
        <p:grpSpPr>
          <a:xfrm>
            <a:off x="5070737" y="959303"/>
            <a:ext cx="3615025" cy="3627262"/>
            <a:chOff x="206450" y="2012825"/>
            <a:chExt cx="1809050" cy="1582575"/>
          </a:xfrm>
        </p:grpSpPr>
        <p:sp>
          <p:nvSpPr>
            <p:cNvPr id="1261" name="Google Shape;1261;p94"/>
            <p:cNvSpPr/>
            <p:nvPr/>
          </p:nvSpPr>
          <p:spPr>
            <a:xfrm>
              <a:off x="206450" y="2012825"/>
              <a:ext cx="1809050" cy="1582575"/>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94"/>
            <p:cNvSpPr/>
            <p:nvPr/>
          </p:nvSpPr>
          <p:spPr>
            <a:xfrm>
              <a:off x="306150" y="2130375"/>
              <a:ext cx="1539825" cy="1347075"/>
            </a:xfrm>
            <a:custGeom>
              <a:rect b="b" l="l" r="r" t="t"/>
              <a:pathLst>
                <a:path extrusionOk="0" h="53883" w="61593">
                  <a:moveTo>
                    <a:pt x="34724" y="0"/>
                  </a:moveTo>
                  <a:cubicBezTo>
                    <a:pt x="34424" y="0"/>
                    <a:pt x="34127" y="7"/>
                    <a:pt x="33834" y="21"/>
                  </a:cubicBezTo>
                  <a:cubicBezTo>
                    <a:pt x="27461" y="319"/>
                    <a:pt x="16804" y="3151"/>
                    <a:pt x="16804" y="3151"/>
                  </a:cubicBezTo>
                  <a:cubicBezTo>
                    <a:pt x="16804" y="3151"/>
                    <a:pt x="10097" y="6987"/>
                    <a:pt x="6111" y="12576"/>
                  </a:cubicBezTo>
                  <a:cubicBezTo>
                    <a:pt x="2123" y="18204"/>
                    <a:pt x="1" y="30462"/>
                    <a:pt x="1601" y="35642"/>
                  </a:cubicBezTo>
                  <a:cubicBezTo>
                    <a:pt x="3241" y="40859"/>
                    <a:pt x="9650" y="49763"/>
                    <a:pt x="14792" y="51367"/>
                  </a:cubicBezTo>
                  <a:cubicBezTo>
                    <a:pt x="18170" y="52410"/>
                    <a:pt x="29103" y="53882"/>
                    <a:pt x="37522" y="53882"/>
                  </a:cubicBezTo>
                  <a:cubicBezTo>
                    <a:pt x="42015" y="53882"/>
                    <a:pt x="45792" y="53463"/>
                    <a:pt x="47323" y="52336"/>
                  </a:cubicBezTo>
                  <a:cubicBezTo>
                    <a:pt x="51681" y="49057"/>
                    <a:pt x="61592" y="41491"/>
                    <a:pt x="61592" y="34972"/>
                  </a:cubicBezTo>
                  <a:cubicBezTo>
                    <a:pt x="61592" y="28450"/>
                    <a:pt x="57121" y="10230"/>
                    <a:pt x="52724" y="6504"/>
                  </a:cubicBezTo>
                  <a:cubicBezTo>
                    <a:pt x="48565" y="2912"/>
                    <a:pt x="40979" y="0"/>
                    <a:pt x="347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94"/>
            <p:cNvSpPr/>
            <p:nvPr/>
          </p:nvSpPr>
          <p:spPr>
            <a:xfrm>
              <a:off x="444025" y="2248800"/>
              <a:ext cx="1268775" cy="1110225"/>
            </a:xfrm>
            <a:custGeom>
              <a:rect b="b" l="l" r="r" t="t"/>
              <a:pathLst>
                <a:path extrusionOk="0" h="44409" w="50751">
                  <a:moveTo>
                    <a:pt x="28542" y="0"/>
                  </a:moveTo>
                  <a:cubicBezTo>
                    <a:pt x="28316" y="0"/>
                    <a:pt x="28093" y="5"/>
                    <a:pt x="27872" y="14"/>
                  </a:cubicBezTo>
                  <a:cubicBezTo>
                    <a:pt x="22616" y="238"/>
                    <a:pt x="13823" y="2587"/>
                    <a:pt x="13823" y="2587"/>
                  </a:cubicBezTo>
                  <a:cubicBezTo>
                    <a:pt x="13823" y="2587"/>
                    <a:pt x="8347" y="5753"/>
                    <a:pt x="5029" y="10373"/>
                  </a:cubicBezTo>
                  <a:cubicBezTo>
                    <a:pt x="1750" y="14993"/>
                    <a:pt x="0" y="25093"/>
                    <a:pt x="1342" y="29376"/>
                  </a:cubicBezTo>
                  <a:cubicBezTo>
                    <a:pt x="2644" y="33663"/>
                    <a:pt x="7935" y="41002"/>
                    <a:pt x="12183" y="42343"/>
                  </a:cubicBezTo>
                  <a:cubicBezTo>
                    <a:pt x="14977" y="43194"/>
                    <a:pt x="23973" y="44408"/>
                    <a:pt x="30901" y="44408"/>
                  </a:cubicBezTo>
                  <a:cubicBezTo>
                    <a:pt x="34604" y="44408"/>
                    <a:pt x="37716" y="44062"/>
                    <a:pt x="38976" y="43127"/>
                  </a:cubicBezTo>
                  <a:cubicBezTo>
                    <a:pt x="42589" y="40444"/>
                    <a:pt x="50750" y="34184"/>
                    <a:pt x="50750" y="28819"/>
                  </a:cubicBezTo>
                  <a:cubicBezTo>
                    <a:pt x="50750" y="23453"/>
                    <a:pt x="47060" y="8435"/>
                    <a:pt x="43447" y="5344"/>
                  </a:cubicBezTo>
                  <a:cubicBezTo>
                    <a:pt x="40019" y="2416"/>
                    <a:pt x="33718" y="0"/>
                    <a:pt x="28542"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94"/>
            <p:cNvSpPr/>
            <p:nvPr/>
          </p:nvSpPr>
          <p:spPr>
            <a:xfrm>
              <a:off x="597675" y="2381125"/>
              <a:ext cx="966075" cy="845300"/>
            </a:xfrm>
            <a:custGeom>
              <a:rect b="b" l="l" r="r" t="t"/>
              <a:pathLst>
                <a:path extrusionOk="0" h="33812" w="38643">
                  <a:moveTo>
                    <a:pt x="21791" y="0"/>
                  </a:moveTo>
                  <a:cubicBezTo>
                    <a:pt x="21605" y="0"/>
                    <a:pt x="21422" y="4"/>
                    <a:pt x="21240" y="12"/>
                  </a:cubicBezTo>
                  <a:cubicBezTo>
                    <a:pt x="17254" y="200"/>
                    <a:pt x="10547" y="1989"/>
                    <a:pt x="10547" y="1989"/>
                  </a:cubicBezTo>
                  <a:cubicBezTo>
                    <a:pt x="10547" y="1989"/>
                    <a:pt x="6374" y="4374"/>
                    <a:pt x="3876" y="7912"/>
                  </a:cubicBezTo>
                  <a:cubicBezTo>
                    <a:pt x="1342" y="11414"/>
                    <a:pt x="1" y="19129"/>
                    <a:pt x="1044" y="22369"/>
                  </a:cubicBezTo>
                  <a:cubicBezTo>
                    <a:pt x="2052" y="25612"/>
                    <a:pt x="6076" y="31237"/>
                    <a:pt x="9316" y="32206"/>
                  </a:cubicBezTo>
                  <a:cubicBezTo>
                    <a:pt x="11439" y="32866"/>
                    <a:pt x="18337" y="33812"/>
                    <a:pt x="23621" y="33812"/>
                  </a:cubicBezTo>
                  <a:cubicBezTo>
                    <a:pt x="26409" y="33812"/>
                    <a:pt x="28747" y="33548"/>
                    <a:pt x="29700" y="32841"/>
                  </a:cubicBezTo>
                  <a:cubicBezTo>
                    <a:pt x="32418" y="30790"/>
                    <a:pt x="38642" y="26021"/>
                    <a:pt x="38642" y="21922"/>
                  </a:cubicBezTo>
                  <a:cubicBezTo>
                    <a:pt x="38642" y="17862"/>
                    <a:pt x="35846" y="6421"/>
                    <a:pt x="33089" y="4075"/>
                  </a:cubicBezTo>
                  <a:cubicBezTo>
                    <a:pt x="30493" y="1833"/>
                    <a:pt x="25720" y="0"/>
                    <a:pt x="217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94"/>
            <p:cNvSpPr/>
            <p:nvPr/>
          </p:nvSpPr>
          <p:spPr>
            <a:xfrm>
              <a:off x="743000" y="2505975"/>
              <a:ext cx="681025" cy="596000"/>
            </a:xfrm>
            <a:custGeom>
              <a:rect b="b" l="l" r="r" t="t"/>
              <a:pathLst>
                <a:path extrusionOk="0" h="23840" w="27241">
                  <a:moveTo>
                    <a:pt x="15414" y="0"/>
                  </a:moveTo>
                  <a:cubicBezTo>
                    <a:pt x="15267" y="0"/>
                    <a:pt x="15122" y="4"/>
                    <a:pt x="14980" y="11"/>
                  </a:cubicBezTo>
                  <a:cubicBezTo>
                    <a:pt x="12148" y="125"/>
                    <a:pt x="7417" y="1392"/>
                    <a:pt x="7417" y="1392"/>
                  </a:cubicBezTo>
                  <a:cubicBezTo>
                    <a:pt x="7417" y="1392"/>
                    <a:pt x="4472" y="3067"/>
                    <a:pt x="2722" y="5565"/>
                  </a:cubicBezTo>
                  <a:cubicBezTo>
                    <a:pt x="934" y="8060"/>
                    <a:pt x="1" y="13464"/>
                    <a:pt x="710" y="15775"/>
                  </a:cubicBezTo>
                  <a:cubicBezTo>
                    <a:pt x="1417" y="18085"/>
                    <a:pt x="4248" y="21996"/>
                    <a:pt x="6559" y="22705"/>
                  </a:cubicBezTo>
                  <a:cubicBezTo>
                    <a:pt x="8049" y="23168"/>
                    <a:pt x="12927" y="23839"/>
                    <a:pt x="16649" y="23839"/>
                  </a:cubicBezTo>
                  <a:cubicBezTo>
                    <a:pt x="18610" y="23839"/>
                    <a:pt x="20250" y="23653"/>
                    <a:pt x="20906" y="23152"/>
                  </a:cubicBezTo>
                  <a:cubicBezTo>
                    <a:pt x="22843" y="21698"/>
                    <a:pt x="27240" y="18344"/>
                    <a:pt x="27240" y="15476"/>
                  </a:cubicBezTo>
                  <a:cubicBezTo>
                    <a:pt x="27240" y="12570"/>
                    <a:pt x="25264" y="4522"/>
                    <a:pt x="23326" y="2882"/>
                  </a:cubicBezTo>
                  <a:cubicBezTo>
                    <a:pt x="21488" y="1289"/>
                    <a:pt x="18140" y="0"/>
                    <a:pt x="15414" y="0"/>
                  </a:cubicBezTo>
                  <a:close/>
                </a:path>
              </a:pathLst>
            </a:custGeom>
            <a:solidFill>
              <a:srgbClr val="532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66" name="Google Shape;1266;p94"/>
          <p:cNvPicPr preferRelativeResize="0"/>
          <p:nvPr/>
        </p:nvPicPr>
        <p:blipFill>
          <a:blip r:embed="rId3">
            <a:alphaModFix/>
          </a:blip>
          <a:stretch>
            <a:fillRect/>
          </a:stretch>
        </p:blipFill>
        <p:spPr>
          <a:xfrm>
            <a:off x="5624675" y="1160475"/>
            <a:ext cx="2507126" cy="3224900"/>
          </a:xfrm>
          <a:prstGeom prst="rect">
            <a:avLst/>
          </a:prstGeom>
          <a:noFill/>
          <a:ln cap="flat" cmpd="sng" w="9525">
            <a:solidFill>
              <a:schemeClr val="dk2"/>
            </a:solidFill>
            <a:prstDash val="solid"/>
            <a:round/>
            <a:headEnd len="sm" w="sm" type="none"/>
            <a:tailEnd len="sm" w="sm" type="none"/>
          </a:ln>
        </p:spPr>
      </p:pic>
      <p:sp>
        <p:nvSpPr>
          <p:cNvPr id="1267" name="Google Shape;1267;p94"/>
          <p:cNvSpPr txBox="1"/>
          <p:nvPr/>
        </p:nvSpPr>
        <p:spPr>
          <a:xfrm>
            <a:off x="314400" y="897550"/>
            <a:ext cx="4853400" cy="106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b="1" i="1" lang="en" sz="1800">
                <a:solidFill>
                  <a:srgbClr val="EEFF41"/>
                </a:solidFill>
                <a:latin typeface="Quicksand"/>
                <a:ea typeface="Quicksand"/>
                <a:cs typeface="Quicksand"/>
                <a:sym typeface="Quicksand"/>
              </a:rPr>
              <a:t>The ability to live a long and healthy life </a:t>
            </a:r>
            <a:br>
              <a:rPr b="1" i="1" lang="en" sz="1800">
                <a:solidFill>
                  <a:srgbClr val="EEFF41"/>
                </a:solidFill>
                <a:latin typeface="Quicksand"/>
                <a:ea typeface="Quicksand"/>
                <a:cs typeface="Quicksand"/>
                <a:sym typeface="Quicksand"/>
              </a:rPr>
            </a:br>
            <a:r>
              <a:rPr b="1" i="1" lang="en" sz="1800">
                <a:solidFill>
                  <a:srgbClr val="EEFF41"/>
                </a:solidFill>
                <a:latin typeface="Quicksand"/>
                <a:ea typeface="Quicksand"/>
                <a:cs typeface="Quicksand"/>
                <a:sym typeface="Quicksand"/>
              </a:rPr>
              <a:t>is not equally available to all New Yorkers.</a:t>
            </a:r>
            <a:r>
              <a:rPr lang="en" sz="1800">
                <a:solidFill>
                  <a:schemeClr val="dk1"/>
                </a:solidFill>
              </a:rPr>
              <a:t> </a:t>
            </a:r>
            <a:endParaRPr sz="1800">
              <a:solidFill>
                <a:schemeClr val="dk2"/>
              </a:solidFill>
              <a:latin typeface="Quicksand"/>
              <a:ea typeface="Quicksand"/>
              <a:cs typeface="Quicksand"/>
              <a:sym typeface="Quicksan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95"/>
          <p:cNvSpPr/>
          <p:nvPr/>
        </p:nvSpPr>
        <p:spPr>
          <a:xfrm rot="-1317034">
            <a:off x="3857435" y="4349625"/>
            <a:ext cx="1535585" cy="1036567"/>
          </a:xfrm>
          <a:custGeom>
            <a:rect b="b" l="l" r="r" t="t"/>
            <a:pathLst>
              <a:path extrusionOk="0" h="63303" w="72362">
                <a:moveTo>
                  <a:pt x="40861" y="1"/>
                </a:moveTo>
                <a:cubicBezTo>
                  <a:pt x="40489" y="1"/>
                  <a:pt x="40122" y="10"/>
                  <a:pt x="39759" y="28"/>
                </a:cubicBezTo>
                <a:cubicBezTo>
                  <a:pt x="32268" y="362"/>
                  <a:pt x="19749" y="3679"/>
                  <a:pt x="19749" y="3679"/>
                </a:cubicBezTo>
                <a:cubicBezTo>
                  <a:pt x="19749" y="3679"/>
                  <a:pt x="11888" y="8186"/>
                  <a:pt x="7193" y="14783"/>
                </a:cubicBezTo>
                <a:cubicBezTo>
                  <a:pt x="2498" y="21377"/>
                  <a:pt x="0" y="35760"/>
                  <a:pt x="1902" y="41871"/>
                </a:cubicBezTo>
                <a:cubicBezTo>
                  <a:pt x="3801" y="47982"/>
                  <a:pt x="11328" y="58453"/>
                  <a:pt x="17403" y="60317"/>
                </a:cubicBezTo>
                <a:cubicBezTo>
                  <a:pt x="21363" y="61555"/>
                  <a:pt x="34217" y="63302"/>
                  <a:pt x="44105" y="63302"/>
                </a:cubicBezTo>
                <a:cubicBezTo>
                  <a:pt x="49377" y="63302"/>
                  <a:pt x="53806" y="62805"/>
                  <a:pt x="55594" y="61470"/>
                </a:cubicBezTo>
                <a:cubicBezTo>
                  <a:pt x="60700" y="57634"/>
                  <a:pt x="72362" y="48727"/>
                  <a:pt x="72362" y="41051"/>
                </a:cubicBezTo>
                <a:cubicBezTo>
                  <a:pt x="72362" y="33414"/>
                  <a:pt x="67109" y="11987"/>
                  <a:pt x="61967" y="7629"/>
                </a:cubicBezTo>
                <a:cubicBezTo>
                  <a:pt x="57074" y="3445"/>
                  <a:pt x="48164" y="1"/>
                  <a:pt x="40861" y="1"/>
                </a:cubicBezTo>
                <a:close/>
              </a:path>
            </a:pathLst>
          </a:custGeom>
          <a:solidFill>
            <a:srgbClr val="240F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95"/>
          <p:cNvSpPr txBox="1"/>
          <p:nvPr>
            <p:ph type="title"/>
          </p:nvPr>
        </p:nvSpPr>
        <p:spPr>
          <a:xfrm>
            <a:off x="168375" y="408475"/>
            <a:ext cx="3883200" cy="178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Recognizing Historical Context</a:t>
            </a:r>
            <a:endParaRPr sz="3000"/>
          </a:p>
          <a:p>
            <a:pPr indent="0" lvl="0" marL="0" rtl="0" algn="ctr">
              <a:spcBef>
                <a:spcPts val="0"/>
              </a:spcBef>
              <a:spcAft>
                <a:spcPts val="0"/>
              </a:spcAft>
              <a:buNone/>
            </a:pPr>
            <a:r>
              <a:t/>
            </a:r>
            <a:endParaRPr sz="4800"/>
          </a:p>
        </p:txBody>
      </p:sp>
      <p:sp>
        <p:nvSpPr>
          <p:cNvPr id="1274" name="Google Shape;1274;p95"/>
          <p:cNvSpPr txBox="1"/>
          <p:nvPr/>
        </p:nvSpPr>
        <p:spPr>
          <a:xfrm>
            <a:off x="593325" y="1637575"/>
            <a:ext cx="3033300" cy="2462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2"/>
                </a:solidFill>
                <a:latin typeface="Quicksand"/>
                <a:ea typeface="Quicksand"/>
                <a:cs typeface="Quicksand"/>
                <a:sym typeface="Quicksand"/>
              </a:rPr>
              <a:t>Diabetes prevalence varies by neighborhood, </a:t>
            </a:r>
            <a:br>
              <a:rPr b="1" lang="en" sz="2000">
                <a:solidFill>
                  <a:schemeClr val="dk2"/>
                </a:solidFill>
                <a:latin typeface="Quicksand"/>
                <a:ea typeface="Quicksand"/>
                <a:cs typeface="Quicksand"/>
                <a:sym typeface="Quicksand"/>
              </a:rPr>
            </a:br>
            <a:r>
              <a:rPr b="1" lang="en" sz="2000">
                <a:solidFill>
                  <a:schemeClr val="dk2"/>
                </a:solidFill>
                <a:latin typeface="Quicksand"/>
                <a:ea typeface="Quicksand"/>
                <a:cs typeface="Quicksand"/>
                <a:sym typeface="Quicksand"/>
              </a:rPr>
              <a:t>mirroring historical inequities</a:t>
            </a:r>
            <a:endParaRPr sz="1600">
              <a:solidFill>
                <a:schemeClr val="dk2"/>
              </a:solidFill>
              <a:latin typeface="Quicksand"/>
              <a:ea typeface="Quicksand"/>
              <a:cs typeface="Quicksand"/>
              <a:sym typeface="Quicksand"/>
            </a:endParaRPr>
          </a:p>
          <a:p>
            <a:pPr indent="0" lvl="0" marL="457200" rtl="0" algn="l">
              <a:spcBef>
                <a:spcPts val="1600"/>
              </a:spcBef>
              <a:spcAft>
                <a:spcPts val="0"/>
              </a:spcAft>
              <a:buNone/>
            </a:pPr>
            <a:r>
              <a:t/>
            </a:r>
            <a:endParaRPr sz="1500">
              <a:solidFill>
                <a:srgbClr val="FFFFFF"/>
              </a:solidFill>
              <a:latin typeface="Quicksand"/>
              <a:ea typeface="Quicksand"/>
              <a:cs typeface="Quicksand"/>
              <a:sym typeface="Quicksand"/>
            </a:endParaRPr>
          </a:p>
        </p:txBody>
      </p:sp>
      <p:pic>
        <p:nvPicPr>
          <p:cNvPr id="1275" name="Google Shape;1275;p95"/>
          <p:cNvPicPr preferRelativeResize="0"/>
          <p:nvPr/>
        </p:nvPicPr>
        <p:blipFill>
          <a:blip r:embed="rId3">
            <a:alphaModFix/>
          </a:blip>
          <a:stretch>
            <a:fillRect/>
          </a:stretch>
        </p:blipFill>
        <p:spPr>
          <a:xfrm>
            <a:off x="4840225" y="408475"/>
            <a:ext cx="4158725" cy="4286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96"/>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96"/>
          <p:cNvSpPr txBox="1"/>
          <p:nvPr>
            <p:ph type="title"/>
          </p:nvPr>
        </p:nvSpPr>
        <p:spPr>
          <a:xfrm>
            <a:off x="700950" y="159525"/>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Naming Systems - Incarceration</a:t>
            </a:r>
            <a:endParaRPr sz="3100"/>
          </a:p>
        </p:txBody>
      </p:sp>
      <p:sp>
        <p:nvSpPr>
          <p:cNvPr id="1282" name="Google Shape;1282;p9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1283" name="Google Shape;1283;p96"/>
          <p:cNvPicPr preferRelativeResize="0"/>
          <p:nvPr/>
        </p:nvPicPr>
        <p:blipFill>
          <a:blip r:embed="rId3">
            <a:alphaModFix/>
          </a:blip>
          <a:stretch>
            <a:fillRect/>
          </a:stretch>
        </p:blipFill>
        <p:spPr>
          <a:xfrm>
            <a:off x="237800" y="1940675"/>
            <a:ext cx="8571351" cy="3057250"/>
          </a:xfrm>
          <a:prstGeom prst="rect">
            <a:avLst/>
          </a:prstGeom>
          <a:noFill/>
          <a:ln>
            <a:noFill/>
          </a:ln>
        </p:spPr>
      </p:pic>
      <p:sp>
        <p:nvSpPr>
          <p:cNvPr id="1284" name="Google Shape;1284;p96"/>
          <p:cNvSpPr txBox="1"/>
          <p:nvPr/>
        </p:nvSpPr>
        <p:spPr>
          <a:xfrm>
            <a:off x="464400" y="935488"/>
            <a:ext cx="8215200" cy="11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b="1" lang="en" sz="1800">
                <a:solidFill>
                  <a:schemeClr val="dk2"/>
                </a:solidFill>
                <a:latin typeface="Quicksand"/>
                <a:ea typeface="Quicksand"/>
                <a:cs typeface="Quicksand"/>
                <a:sym typeface="Quicksand"/>
              </a:rPr>
              <a:t>Incarceration takes a toll on individuals, families, and communities. </a:t>
            </a:r>
            <a:endParaRPr b="1" sz="1800">
              <a:solidFill>
                <a:schemeClr val="dk2"/>
              </a:solidFill>
              <a:latin typeface="Quicksand"/>
              <a:ea typeface="Quicksand"/>
              <a:cs typeface="Quicksand"/>
              <a:sym typeface="Quicksand"/>
            </a:endParaRPr>
          </a:p>
          <a:p>
            <a:pPr indent="0" lvl="0" marL="0" rtl="0" algn="ctr">
              <a:spcBef>
                <a:spcPts val="0"/>
              </a:spcBef>
              <a:spcAft>
                <a:spcPts val="0"/>
              </a:spcAft>
              <a:buClr>
                <a:schemeClr val="accent2"/>
              </a:buClr>
              <a:buSzPts val="1100"/>
              <a:buFont typeface="Arial"/>
              <a:buNone/>
            </a:pPr>
            <a:r>
              <a:rPr b="1" lang="en" sz="1800">
                <a:solidFill>
                  <a:schemeClr val="dk2"/>
                </a:solidFill>
                <a:latin typeface="Quicksand"/>
                <a:ea typeface="Quicksand"/>
                <a:cs typeface="Quicksand"/>
                <a:sym typeface="Quicksand"/>
              </a:rPr>
              <a:t>Black and Latino New Yorkers experience higher policing compared with non-Latino White New Yorkers.</a:t>
            </a:r>
            <a:endParaRPr b="1" sz="2000">
              <a:solidFill>
                <a:schemeClr val="dk2"/>
              </a:solidFill>
              <a:latin typeface="Quicksand"/>
              <a:ea typeface="Quicksand"/>
              <a:cs typeface="Quicksand"/>
              <a:sym typeface="Quicksand"/>
            </a:endParaRPr>
          </a:p>
          <a:p>
            <a:pPr indent="0" lvl="0" marL="457200" rtl="0" algn="l">
              <a:spcBef>
                <a:spcPts val="0"/>
              </a:spcBef>
              <a:spcAft>
                <a:spcPts val="0"/>
              </a:spcAft>
              <a:buNone/>
            </a:pPr>
            <a:r>
              <a:t/>
            </a:r>
            <a:endParaRPr sz="1500">
              <a:solidFill>
                <a:srgbClr val="FFFFFF"/>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2"/>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2"/>
          <p:cNvSpPr txBox="1"/>
          <p:nvPr>
            <p:ph type="title"/>
          </p:nvPr>
        </p:nvSpPr>
        <p:spPr>
          <a:xfrm>
            <a:off x="713250" y="36575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Social construction reflects oppression</a:t>
            </a:r>
            <a:endParaRPr sz="3100"/>
          </a:p>
        </p:txBody>
      </p:sp>
      <p:sp>
        <p:nvSpPr>
          <p:cNvPr id="592" name="Google Shape;592;p52"/>
          <p:cNvSpPr txBox="1"/>
          <p:nvPr/>
        </p:nvSpPr>
        <p:spPr>
          <a:xfrm>
            <a:off x="278100" y="1166475"/>
            <a:ext cx="8587800" cy="337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Quicksand Light"/>
                <a:ea typeface="Quicksand Light"/>
                <a:cs typeface="Quicksand Light"/>
                <a:sym typeface="Quicksand Light"/>
              </a:rPr>
              <a:t>As defined by Iris Young in “Five Faces of Oppression,” oppression is when </a:t>
            </a:r>
            <a:r>
              <a:rPr b="1" lang="en" sz="1500">
                <a:solidFill>
                  <a:srgbClr val="FFFFFF"/>
                </a:solidFill>
                <a:latin typeface="Quicksand Light"/>
                <a:ea typeface="Quicksand Light"/>
                <a:cs typeface="Quicksand Light"/>
                <a:sym typeface="Quicksand Light"/>
              </a:rPr>
              <a:t>people reduce the potential for other people to be recognized as fully human</a:t>
            </a:r>
            <a:r>
              <a:rPr lang="en" sz="1500">
                <a:solidFill>
                  <a:srgbClr val="FFFFFF"/>
                </a:solidFill>
                <a:latin typeface="Quicksand Light"/>
                <a:ea typeface="Quicksand Light"/>
                <a:cs typeface="Quicksand Light"/>
                <a:sym typeface="Quicksand Light"/>
              </a:rPr>
              <a:t>.</a:t>
            </a:r>
            <a:endParaRPr sz="1100">
              <a:solidFill>
                <a:srgbClr val="FFFFFF"/>
              </a:solidFill>
              <a:latin typeface="Quicksand Light"/>
              <a:ea typeface="Quicksand Light"/>
              <a:cs typeface="Quicksand Light"/>
              <a:sym typeface="Quicksand Light"/>
            </a:endParaRPr>
          </a:p>
          <a:p>
            <a:pPr indent="0" lvl="0" marL="457200" rtl="0" algn="l">
              <a:spcBef>
                <a:spcPts val="1200"/>
              </a:spcBef>
              <a:spcAft>
                <a:spcPts val="0"/>
              </a:spcAft>
              <a:buNone/>
            </a:pPr>
            <a:r>
              <a:rPr i="1" lang="en" sz="1700">
                <a:solidFill>
                  <a:srgbClr val="FFFFFF"/>
                </a:solidFill>
                <a:latin typeface="Quicksand Light"/>
                <a:ea typeface="Quicksand Light"/>
                <a:cs typeface="Quicksand Light"/>
                <a:sym typeface="Quicksand Light"/>
              </a:rPr>
              <a:t>“</a:t>
            </a:r>
            <a:r>
              <a:rPr i="1" lang="en">
                <a:solidFill>
                  <a:srgbClr val="FFFFFF"/>
                </a:solidFill>
                <a:latin typeface="Quicksand Light"/>
                <a:ea typeface="Quicksand Light"/>
                <a:cs typeface="Quicksand Light"/>
                <a:sym typeface="Quicksand Light"/>
              </a:rPr>
              <a:t>This could mean treating them in a dehumanizing manner. But, it could also mean denying people language, education, and other opportunities. People should be free to pursue life plans in their own way. Oppressive forces seek to diminish those plans and thus those people as well.</a:t>
            </a:r>
            <a:endParaRPr sz="1300">
              <a:solidFill>
                <a:srgbClr val="FFFFFF"/>
              </a:solidFill>
              <a:latin typeface="Quicksand Light"/>
              <a:ea typeface="Quicksand Light"/>
              <a:cs typeface="Quicksand Light"/>
              <a:sym typeface="Quicksand Light"/>
            </a:endParaRPr>
          </a:p>
          <a:p>
            <a:pPr indent="0" lvl="0" marL="457200" rtl="0" algn="l">
              <a:spcBef>
                <a:spcPts val="1200"/>
              </a:spcBef>
              <a:spcAft>
                <a:spcPts val="0"/>
              </a:spcAft>
              <a:buNone/>
            </a:pPr>
            <a:r>
              <a:rPr i="1" lang="en">
                <a:solidFill>
                  <a:srgbClr val="FFFFFF"/>
                </a:solidFill>
                <a:latin typeface="Quicksand Light"/>
                <a:ea typeface="Quicksand Light"/>
                <a:cs typeface="Quicksand Light"/>
                <a:sym typeface="Quicksand Light"/>
              </a:rPr>
              <a:t>People are not always oppressed by cruel tyrants with bad intentions. In many cases, a well-intentioned progressive society can place system-wide constraints on groups. Oppression can be the result of a few people’s choices or policies that cause embedded unquestioned norms, habits, and symbols.</a:t>
            </a:r>
            <a:r>
              <a:rPr i="1" lang="en" sz="1700">
                <a:solidFill>
                  <a:srgbClr val="FFFFFF"/>
                </a:solidFill>
                <a:latin typeface="Quicksand Light"/>
                <a:ea typeface="Quicksand Light"/>
                <a:cs typeface="Quicksand Light"/>
                <a:sym typeface="Quicksand Light"/>
              </a:rPr>
              <a:t>”</a:t>
            </a:r>
            <a:r>
              <a:rPr i="1" lang="en" sz="900">
                <a:solidFill>
                  <a:srgbClr val="FFFFFF"/>
                </a:solidFill>
                <a:latin typeface="Quicksand Light"/>
                <a:ea typeface="Quicksand Light"/>
                <a:cs typeface="Quicksand Light"/>
                <a:sym typeface="Quicksand Light"/>
              </a:rPr>
              <a:t>1 </a:t>
            </a:r>
            <a:endParaRPr i="1" sz="900">
              <a:solidFill>
                <a:srgbClr val="FFFFFF"/>
              </a:solidFill>
              <a:latin typeface="Quicksand Light"/>
              <a:ea typeface="Quicksand Light"/>
              <a:cs typeface="Quicksand Light"/>
              <a:sym typeface="Quicksand Light"/>
            </a:endParaRPr>
          </a:p>
          <a:p>
            <a:pPr indent="0" lvl="0" marL="0" rtl="0" algn="ctr">
              <a:spcBef>
                <a:spcPts val="1200"/>
              </a:spcBef>
              <a:spcAft>
                <a:spcPts val="1200"/>
              </a:spcAft>
              <a:buNone/>
            </a:pPr>
            <a:r>
              <a:rPr b="1" lang="en" sz="1500">
                <a:solidFill>
                  <a:srgbClr val="FFFFFF"/>
                </a:solidFill>
                <a:latin typeface="Quicksand Light"/>
                <a:ea typeface="Quicksand Light"/>
                <a:cs typeface="Quicksand Light"/>
                <a:sym typeface="Quicksand Light"/>
              </a:rPr>
              <a:t>exploitation: marginalization: powerlessness : cultural imperialism: violence</a:t>
            </a:r>
            <a:endParaRPr>
              <a:solidFill>
                <a:srgbClr val="FFFFFF"/>
              </a:solidFill>
              <a:latin typeface="Quicksand Light"/>
              <a:ea typeface="Quicksand Light"/>
              <a:cs typeface="Quicksand Light"/>
              <a:sym typeface="Quicksand Light"/>
            </a:endParaRPr>
          </a:p>
        </p:txBody>
      </p:sp>
      <p:sp>
        <p:nvSpPr>
          <p:cNvPr id="593" name="Google Shape;593;p52"/>
          <p:cNvSpPr txBox="1"/>
          <p:nvPr/>
        </p:nvSpPr>
        <p:spPr>
          <a:xfrm>
            <a:off x="151050" y="4719350"/>
            <a:ext cx="88419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2"/>
                </a:solidFill>
              </a:rPr>
              <a:t>Iris Young. “Five Faces of Oppression.” Originally published in Oppression, Privilege, &amp; Resistance edited by Lisa Heldke and Peg O’Connor. McGraw Hill. Boston, 2004. https://mrdevin.files. wordpress.com/2009/06/five-faces-of-oppression.pdf </a:t>
            </a:r>
            <a:endParaRPr sz="9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None/>
            </a:pPr>
            <a:r>
              <a:t/>
            </a:r>
            <a:endParaRPr/>
          </a:p>
        </p:txBody>
      </p:sp>
      <p:sp>
        <p:nvSpPr>
          <p:cNvPr id="594" name="Google Shape;594;p5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97"/>
          <p:cNvSpPr txBox="1"/>
          <p:nvPr>
            <p:ph type="title"/>
          </p:nvPr>
        </p:nvSpPr>
        <p:spPr>
          <a:xfrm>
            <a:off x="713250" y="12207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100"/>
              <a:t>Disaggregation </a:t>
            </a:r>
            <a:r>
              <a:rPr lang="en" sz="3100"/>
              <a:t>in Special Reports</a:t>
            </a:r>
            <a:endParaRPr sz="3100" u="sng"/>
          </a:p>
        </p:txBody>
      </p:sp>
      <p:sp>
        <p:nvSpPr>
          <p:cNvPr id="1290" name="Google Shape;1290;p97"/>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1291" name="Google Shape;1291;p97"/>
          <p:cNvPicPr preferRelativeResize="0"/>
          <p:nvPr/>
        </p:nvPicPr>
        <p:blipFill rotWithShape="1">
          <a:blip r:embed="rId3">
            <a:alphaModFix amt="49000"/>
          </a:blip>
          <a:srcRect b="0" l="1529" r="1023" t="0"/>
          <a:stretch/>
        </p:blipFill>
        <p:spPr>
          <a:xfrm>
            <a:off x="321488" y="921850"/>
            <a:ext cx="3050726" cy="3908550"/>
          </a:xfrm>
          <a:prstGeom prst="rect">
            <a:avLst/>
          </a:prstGeom>
          <a:noFill/>
          <a:ln cap="flat" cmpd="sng" w="9525">
            <a:solidFill>
              <a:schemeClr val="dk2"/>
            </a:solidFill>
            <a:prstDash val="solid"/>
            <a:round/>
            <a:headEnd len="sm" w="sm" type="none"/>
            <a:tailEnd len="sm" w="sm" type="none"/>
          </a:ln>
        </p:spPr>
      </p:pic>
      <p:pic>
        <p:nvPicPr>
          <p:cNvPr id="1292" name="Google Shape;1292;p97"/>
          <p:cNvPicPr preferRelativeResize="0"/>
          <p:nvPr/>
        </p:nvPicPr>
        <p:blipFill rotWithShape="1">
          <a:blip r:embed="rId4">
            <a:alphaModFix amt="50000"/>
          </a:blip>
          <a:srcRect b="1475" l="1161" r="1229" t="1446"/>
          <a:stretch/>
        </p:blipFill>
        <p:spPr>
          <a:xfrm>
            <a:off x="3746763" y="921850"/>
            <a:ext cx="3145513" cy="3908549"/>
          </a:xfrm>
          <a:prstGeom prst="rect">
            <a:avLst/>
          </a:prstGeom>
          <a:noFill/>
          <a:ln cap="flat" cmpd="sng" w="9525">
            <a:solidFill>
              <a:schemeClr val="dk2"/>
            </a:solidFill>
            <a:prstDash val="solid"/>
            <a:round/>
            <a:headEnd len="sm" w="sm" type="none"/>
            <a:tailEnd len="sm" w="sm" type="none"/>
          </a:ln>
        </p:spPr>
      </p:pic>
      <p:pic>
        <p:nvPicPr>
          <p:cNvPr id="1293" name="Google Shape;1293;p97"/>
          <p:cNvPicPr preferRelativeResize="0"/>
          <p:nvPr/>
        </p:nvPicPr>
        <p:blipFill rotWithShape="1">
          <a:blip r:embed="rId5">
            <a:alphaModFix/>
          </a:blip>
          <a:srcRect b="0" l="3035" r="3863" t="0"/>
          <a:stretch/>
        </p:blipFill>
        <p:spPr>
          <a:xfrm>
            <a:off x="589119" y="2117814"/>
            <a:ext cx="8233394" cy="2632922"/>
          </a:xfrm>
          <a:prstGeom prst="rect">
            <a:avLst/>
          </a:prstGeom>
          <a:noFill/>
          <a:ln cap="flat" cmpd="sng" w="9525">
            <a:solidFill>
              <a:schemeClr val="dk2"/>
            </a:solidFill>
            <a:prstDash val="dash"/>
            <a:round/>
            <a:headEnd len="sm" w="sm" type="none"/>
            <a:tailEnd len="sm" w="sm" type="none"/>
          </a:ln>
        </p:spPr>
      </p:pic>
      <p:grpSp>
        <p:nvGrpSpPr>
          <p:cNvPr id="1294" name="Google Shape;1294;p97"/>
          <p:cNvGrpSpPr/>
          <p:nvPr/>
        </p:nvGrpSpPr>
        <p:grpSpPr>
          <a:xfrm>
            <a:off x="8224694" y="-158"/>
            <a:ext cx="670532" cy="873429"/>
            <a:chOff x="4746172" y="3446503"/>
            <a:chExt cx="347390" cy="372195"/>
          </a:xfrm>
        </p:grpSpPr>
        <p:sp>
          <p:nvSpPr>
            <p:cNvPr id="1295" name="Google Shape;1295;p97"/>
            <p:cNvSpPr/>
            <p:nvPr/>
          </p:nvSpPr>
          <p:spPr>
            <a:xfrm>
              <a:off x="4759944" y="3706697"/>
              <a:ext cx="76722" cy="37207"/>
            </a:xfrm>
            <a:custGeom>
              <a:rect b="b" l="l" r="r" t="t"/>
              <a:pathLst>
                <a:path extrusionOk="0" h="1467" w="3025">
                  <a:moveTo>
                    <a:pt x="1978" y="0"/>
                  </a:moveTo>
                  <a:cubicBezTo>
                    <a:pt x="1956" y="0"/>
                    <a:pt x="1934" y="1"/>
                    <a:pt x="1911" y="2"/>
                  </a:cubicBezTo>
                  <a:cubicBezTo>
                    <a:pt x="1435" y="20"/>
                    <a:pt x="739" y="227"/>
                    <a:pt x="105" y="1125"/>
                  </a:cubicBezTo>
                  <a:cubicBezTo>
                    <a:pt x="1" y="1271"/>
                    <a:pt x="105" y="1466"/>
                    <a:pt x="282" y="1466"/>
                  </a:cubicBezTo>
                  <a:cubicBezTo>
                    <a:pt x="355" y="1466"/>
                    <a:pt x="416" y="1436"/>
                    <a:pt x="459" y="1381"/>
                  </a:cubicBezTo>
                  <a:cubicBezTo>
                    <a:pt x="996" y="619"/>
                    <a:pt x="1562" y="440"/>
                    <a:pt x="1976" y="440"/>
                  </a:cubicBezTo>
                  <a:cubicBezTo>
                    <a:pt x="2329" y="440"/>
                    <a:pt x="2572" y="570"/>
                    <a:pt x="2595" y="581"/>
                  </a:cubicBezTo>
                  <a:cubicBezTo>
                    <a:pt x="2635" y="604"/>
                    <a:pt x="2674" y="614"/>
                    <a:pt x="2710" y="614"/>
                  </a:cubicBezTo>
                  <a:cubicBezTo>
                    <a:pt x="2906" y="614"/>
                    <a:pt x="3025" y="321"/>
                    <a:pt x="2808" y="203"/>
                  </a:cubicBezTo>
                  <a:cubicBezTo>
                    <a:pt x="2554" y="73"/>
                    <a:pt x="2267" y="0"/>
                    <a:pt x="1978"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97"/>
            <p:cNvSpPr/>
            <p:nvPr/>
          </p:nvSpPr>
          <p:spPr>
            <a:xfrm>
              <a:off x="4746172" y="3644153"/>
              <a:ext cx="76747" cy="37207"/>
            </a:xfrm>
            <a:custGeom>
              <a:rect b="b" l="l" r="r" t="t"/>
              <a:pathLst>
                <a:path extrusionOk="0" h="1467" w="3026">
                  <a:moveTo>
                    <a:pt x="1983" y="0"/>
                  </a:moveTo>
                  <a:cubicBezTo>
                    <a:pt x="1959" y="0"/>
                    <a:pt x="1935" y="1"/>
                    <a:pt x="1911" y="2"/>
                  </a:cubicBezTo>
                  <a:cubicBezTo>
                    <a:pt x="1441" y="20"/>
                    <a:pt x="739" y="228"/>
                    <a:pt x="104" y="1125"/>
                  </a:cubicBezTo>
                  <a:cubicBezTo>
                    <a:pt x="1" y="1265"/>
                    <a:pt x="104" y="1467"/>
                    <a:pt x="281" y="1467"/>
                  </a:cubicBezTo>
                  <a:cubicBezTo>
                    <a:pt x="355" y="1467"/>
                    <a:pt x="416" y="1430"/>
                    <a:pt x="458" y="1375"/>
                  </a:cubicBezTo>
                  <a:cubicBezTo>
                    <a:pt x="999" y="617"/>
                    <a:pt x="1565" y="437"/>
                    <a:pt x="1978" y="437"/>
                  </a:cubicBezTo>
                  <a:cubicBezTo>
                    <a:pt x="2330" y="437"/>
                    <a:pt x="2572" y="568"/>
                    <a:pt x="2595" y="582"/>
                  </a:cubicBezTo>
                  <a:cubicBezTo>
                    <a:pt x="2634" y="603"/>
                    <a:pt x="2672" y="612"/>
                    <a:pt x="2707" y="612"/>
                  </a:cubicBezTo>
                  <a:cubicBezTo>
                    <a:pt x="2905" y="612"/>
                    <a:pt x="3026" y="321"/>
                    <a:pt x="2808" y="197"/>
                  </a:cubicBezTo>
                  <a:cubicBezTo>
                    <a:pt x="2555" y="68"/>
                    <a:pt x="2270" y="0"/>
                    <a:pt x="1983"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97"/>
            <p:cNvSpPr/>
            <p:nvPr/>
          </p:nvSpPr>
          <p:spPr>
            <a:xfrm>
              <a:off x="4765067" y="3577982"/>
              <a:ext cx="80247" cy="27696"/>
            </a:xfrm>
            <a:custGeom>
              <a:rect b="b" l="l" r="r" t="t"/>
              <a:pathLst>
                <a:path extrusionOk="0" h="1092" w="3164">
                  <a:moveTo>
                    <a:pt x="1805" y="0"/>
                  </a:moveTo>
                  <a:cubicBezTo>
                    <a:pt x="1362" y="0"/>
                    <a:pt x="786" y="154"/>
                    <a:pt x="153" y="713"/>
                  </a:cubicBezTo>
                  <a:cubicBezTo>
                    <a:pt x="0" y="841"/>
                    <a:pt x="92" y="1091"/>
                    <a:pt x="293" y="1091"/>
                  </a:cubicBezTo>
                  <a:cubicBezTo>
                    <a:pt x="348" y="1091"/>
                    <a:pt x="397" y="1073"/>
                    <a:pt x="440" y="1036"/>
                  </a:cubicBezTo>
                  <a:cubicBezTo>
                    <a:pt x="967" y="571"/>
                    <a:pt x="1433" y="431"/>
                    <a:pt x="1803" y="431"/>
                  </a:cubicBezTo>
                  <a:cubicBezTo>
                    <a:pt x="2342" y="431"/>
                    <a:pt x="2676" y="728"/>
                    <a:pt x="2698" y="749"/>
                  </a:cubicBezTo>
                  <a:cubicBezTo>
                    <a:pt x="2745" y="792"/>
                    <a:pt x="2796" y="810"/>
                    <a:pt x="2845" y="810"/>
                  </a:cubicBezTo>
                  <a:cubicBezTo>
                    <a:pt x="3019" y="810"/>
                    <a:pt x="3164" y="584"/>
                    <a:pt x="2997" y="432"/>
                  </a:cubicBezTo>
                  <a:cubicBezTo>
                    <a:pt x="2759" y="231"/>
                    <a:pt x="2472" y="90"/>
                    <a:pt x="2167" y="35"/>
                  </a:cubicBezTo>
                  <a:cubicBezTo>
                    <a:pt x="2060" y="14"/>
                    <a:pt x="1938" y="0"/>
                    <a:pt x="1805"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97"/>
            <p:cNvSpPr/>
            <p:nvPr/>
          </p:nvSpPr>
          <p:spPr>
            <a:xfrm>
              <a:off x="5003043" y="3706697"/>
              <a:ext cx="76747" cy="37207"/>
            </a:xfrm>
            <a:custGeom>
              <a:rect b="b" l="l" r="r" t="t"/>
              <a:pathLst>
                <a:path extrusionOk="0" h="1467" w="3026">
                  <a:moveTo>
                    <a:pt x="1043" y="0"/>
                  </a:moveTo>
                  <a:cubicBezTo>
                    <a:pt x="756" y="0"/>
                    <a:pt x="471" y="67"/>
                    <a:pt x="218" y="197"/>
                  </a:cubicBezTo>
                  <a:cubicBezTo>
                    <a:pt x="0" y="321"/>
                    <a:pt x="121" y="612"/>
                    <a:pt x="319" y="612"/>
                  </a:cubicBezTo>
                  <a:cubicBezTo>
                    <a:pt x="354" y="612"/>
                    <a:pt x="392" y="603"/>
                    <a:pt x="431" y="581"/>
                  </a:cubicBezTo>
                  <a:cubicBezTo>
                    <a:pt x="618" y="488"/>
                    <a:pt x="824" y="439"/>
                    <a:pt x="1033" y="439"/>
                  </a:cubicBezTo>
                  <a:cubicBezTo>
                    <a:pt x="1056" y="439"/>
                    <a:pt x="1079" y="440"/>
                    <a:pt x="1103" y="441"/>
                  </a:cubicBezTo>
                  <a:cubicBezTo>
                    <a:pt x="1646" y="459"/>
                    <a:pt x="2140" y="771"/>
                    <a:pt x="2568" y="1375"/>
                  </a:cubicBezTo>
                  <a:cubicBezTo>
                    <a:pt x="2604" y="1436"/>
                    <a:pt x="2671" y="1466"/>
                    <a:pt x="2745" y="1466"/>
                  </a:cubicBezTo>
                  <a:cubicBezTo>
                    <a:pt x="2922" y="1466"/>
                    <a:pt x="3025" y="1265"/>
                    <a:pt x="2922" y="1125"/>
                  </a:cubicBezTo>
                  <a:cubicBezTo>
                    <a:pt x="2287" y="227"/>
                    <a:pt x="1591" y="14"/>
                    <a:pt x="1115" y="2"/>
                  </a:cubicBezTo>
                  <a:cubicBezTo>
                    <a:pt x="1091" y="1"/>
                    <a:pt x="1067" y="0"/>
                    <a:pt x="1043"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97"/>
            <p:cNvSpPr/>
            <p:nvPr/>
          </p:nvSpPr>
          <p:spPr>
            <a:xfrm>
              <a:off x="5016840" y="3644001"/>
              <a:ext cx="76722" cy="37359"/>
            </a:xfrm>
            <a:custGeom>
              <a:rect b="b" l="l" r="r" t="t"/>
              <a:pathLst>
                <a:path extrusionOk="0" h="1473" w="3025">
                  <a:moveTo>
                    <a:pt x="1042" y="0"/>
                  </a:moveTo>
                  <a:cubicBezTo>
                    <a:pt x="755" y="0"/>
                    <a:pt x="471" y="68"/>
                    <a:pt x="217" y="203"/>
                  </a:cubicBezTo>
                  <a:cubicBezTo>
                    <a:pt x="1" y="322"/>
                    <a:pt x="119" y="614"/>
                    <a:pt x="316" y="614"/>
                  </a:cubicBezTo>
                  <a:cubicBezTo>
                    <a:pt x="352" y="614"/>
                    <a:pt x="391" y="604"/>
                    <a:pt x="431" y="581"/>
                  </a:cubicBezTo>
                  <a:cubicBezTo>
                    <a:pt x="625" y="484"/>
                    <a:pt x="841" y="441"/>
                    <a:pt x="1059" y="441"/>
                  </a:cubicBezTo>
                  <a:cubicBezTo>
                    <a:pt x="1073" y="441"/>
                    <a:pt x="1088" y="441"/>
                    <a:pt x="1102" y="441"/>
                  </a:cubicBezTo>
                  <a:cubicBezTo>
                    <a:pt x="1645" y="466"/>
                    <a:pt x="2140" y="777"/>
                    <a:pt x="2567" y="1381"/>
                  </a:cubicBezTo>
                  <a:cubicBezTo>
                    <a:pt x="2603" y="1436"/>
                    <a:pt x="2671" y="1473"/>
                    <a:pt x="2744" y="1473"/>
                  </a:cubicBezTo>
                  <a:lnTo>
                    <a:pt x="2744" y="1466"/>
                  </a:lnTo>
                  <a:cubicBezTo>
                    <a:pt x="2921" y="1466"/>
                    <a:pt x="3024" y="1265"/>
                    <a:pt x="2921" y="1125"/>
                  </a:cubicBezTo>
                  <a:cubicBezTo>
                    <a:pt x="2286" y="227"/>
                    <a:pt x="1590" y="20"/>
                    <a:pt x="1114" y="2"/>
                  </a:cubicBezTo>
                  <a:cubicBezTo>
                    <a:pt x="1090" y="1"/>
                    <a:pt x="1066" y="0"/>
                    <a:pt x="1042"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97"/>
            <p:cNvSpPr/>
            <p:nvPr/>
          </p:nvSpPr>
          <p:spPr>
            <a:xfrm>
              <a:off x="4994445" y="3577982"/>
              <a:ext cx="80196" cy="27696"/>
            </a:xfrm>
            <a:custGeom>
              <a:rect b="b" l="l" r="r" t="t"/>
              <a:pathLst>
                <a:path extrusionOk="0" h="1092" w="3162">
                  <a:moveTo>
                    <a:pt x="1358" y="0"/>
                  </a:moveTo>
                  <a:cubicBezTo>
                    <a:pt x="1225" y="0"/>
                    <a:pt x="1104" y="14"/>
                    <a:pt x="996" y="35"/>
                  </a:cubicBezTo>
                  <a:cubicBezTo>
                    <a:pt x="691" y="90"/>
                    <a:pt x="404" y="231"/>
                    <a:pt x="166" y="432"/>
                  </a:cubicBezTo>
                  <a:cubicBezTo>
                    <a:pt x="0" y="584"/>
                    <a:pt x="144" y="813"/>
                    <a:pt x="316" y="813"/>
                  </a:cubicBezTo>
                  <a:cubicBezTo>
                    <a:pt x="366" y="813"/>
                    <a:pt x="418" y="794"/>
                    <a:pt x="465" y="749"/>
                  </a:cubicBezTo>
                  <a:cubicBezTo>
                    <a:pt x="642" y="603"/>
                    <a:pt x="856" y="505"/>
                    <a:pt x="1082" y="462"/>
                  </a:cubicBezTo>
                  <a:cubicBezTo>
                    <a:pt x="1179" y="443"/>
                    <a:pt x="1276" y="433"/>
                    <a:pt x="1374" y="433"/>
                  </a:cubicBezTo>
                  <a:cubicBezTo>
                    <a:pt x="1817" y="433"/>
                    <a:pt x="2268" y="636"/>
                    <a:pt x="2723" y="1036"/>
                  </a:cubicBezTo>
                  <a:cubicBezTo>
                    <a:pt x="2766" y="1073"/>
                    <a:pt x="2815" y="1091"/>
                    <a:pt x="2870" y="1091"/>
                  </a:cubicBezTo>
                  <a:cubicBezTo>
                    <a:pt x="2872" y="1091"/>
                    <a:pt x="2875" y="1091"/>
                    <a:pt x="2877" y="1091"/>
                  </a:cubicBezTo>
                  <a:cubicBezTo>
                    <a:pt x="3074" y="1091"/>
                    <a:pt x="3161" y="845"/>
                    <a:pt x="3010" y="713"/>
                  </a:cubicBezTo>
                  <a:cubicBezTo>
                    <a:pt x="2377" y="154"/>
                    <a:pt x="1801" y="0"/>
                    <a:pt x="1358"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97"/>
            <p:cNvSpPr/>
            <p:nvPr/>
          </p:nvSpPr>
          <p:spPr>
            <a:xfrm>
              <a:off x="4914274" y="3446503"/>
              <a:ext cx="11185" cy="109617"/>
            </a:xfrm>
            <a:custGeom>
              <a:rect b="b" l="l" r="r" t="t"/>
              <a:pathLst>
                <a:path extrusionOk="0" h="4322" w="441">
                  <a:moveTo>
                    <a:pt x="221" y="1"/>
                  </a:moveTo>
                  <a:cubicBezTo>
                    <a:pt x="111" y="1"/>
                    <a:pt x="1" y="74"/>
                    <a:pt x="1" y="221"/>
                  </a:cubicBezTo>
                  <a:lnTo>
                    <a:pt x="1" y="4102"/>
                  </a:lnTo>
                  <a:cubicBezTo>
                    <a:pt x="1" y="4224"/>
                    <a:pt x="99" y="4322"/>
                    <a:pt x="221" y="4322"/>
                  </a:cubicBezTo>
                  <a:cubicBezTo>
                    <a:pt x="337" y="4322"/>
                    <a:pt x="434" y="4224"/>
                    <a:pt x="440" y="4108"/>
                  </a:cubicBezTo>
                  <a:lnTo>
                    <a:pt x="440" y="221"/>
                  </a:lnTo>
                  <a:cubicBezTo>
                    <a:pt x="440" y="74"/>
                    <a:pt x="330" y="1"/>
                    <a:pt x="221" y="1"/>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97"/>
            <p:cNvSpPr/>
            <p:nvPr/>
          </p:nvSpPr>
          <p:spPr>
            <a:xfrm>
              <a:off x="4807929" y="3550388"/>
              <a:ext cx="223875" cy="223697"/>
            </a:xfrm>
            <a:custGeom>
              <a:rect b="b" l="l" r="r" t="t"/>
              <a:pathLst>
                <a:path extrusionOk="0" h="8820" w="8827">
                  <a:moveTo>
                    <a:pt x="4414" y="0"/>
                  </a:moveTo>
                  <a:cubicBezTo>
                    <a:pt x="1978" y="0"/>
                    <a:pt x="1" y="1978"/>
                    <a:pt x="1" y="4413"/>
                  </a:cubicBezTo>
                  <a:cubicBezTo>
                    <a:pt x="1" y="6848"/>
                    <a:pt x="1978" y="8819"/>
                    <a:pt x="4414" y="8819"/>
                  </a:cubicBezTo>
                  <a:cubicBezTo>
                    <a:pt x="6849" y="8819"/>
                    <a:pt x="8826" y="6848"/>
                    <a:pt x="8826" y="4413"/>
                  </a:cubicBezTo>
                  <a:cubicBezTo>
                    <a:pt x="8826" y="1978"/>
                    <a:pt x="6849" y="0"/>
                    <a:pt x="4414" y="0"/>
                  </a:cubicBezTo>
                  <a:close/>
                </a:path>
              </a:pathLst>
            </a:custGeom>
            <a:solidFill>
              <a:srgbClr val="33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97"/>
            <p:cNvSpPr/>
            <p:nvPr/>
          </p:nvSpPr>
          <p:spPr>
            <a:xfrm>
              <a:off x="4794005" y="3576993"/>
              <a:ext cx="224179" cy="197244"/>
            </a:xfrm>
            <a:custGeom>
              <a:rect b="b" l="l" r="r" t="t"/>
              <a:pathLst>
                <a:path extrusionOk="0" h="7777" w="8839">
                  <a:moveTo>
                    <a:pt x="2106" y="1"/>
                  </a:moveTo>
                  <a:cubicBezTo>
                    <a:pt x="1" y="1789"/>
                    <a:pt x="37" y="5048"/>
                    <a:pt x="2180" y="6788"/>
                  </a:cubicBezTo>
                  <a:cubicBezTo>
                    <a:pt x="3004" y="7458"/>
                    <a:pt x="3986" y="7776"/>
                    <a:pt x="4956" y="7776"/>
                  </a:cubicBezTo>
                  <a:cubicBezTo>
                    <a:pt x="6506" y="7776"/>
                    <a:pt x="8027" y="6963"/>
                    <a:pt x="8838" y="5469"/>
                  </a:cubicBezTo>
                  <a:lnTo>
                    <a:pt x="8838" y="5469"/>
                  </a:lnTo>
                  <a:cubicBezTo>
                    <a:pt x="8017" y="6170"/>
                    <a:pt x="7000" y="6521"/>
                    <a:pt x="5983" y="6521"/>
                  </a:cubicBezTo>
                  <a:cubicBezTo>
                    <a:pt x="4997" y="6521"/>
                    <a:pt x="4010" y="6191"/>
                    <a:pt x="3199" y="5531"/>
                  </a:cubicBezTo>
                  <a:cubicBezTo>
                    <a:pt x="1551" y="4194"/>
                    <a:pt x="1093" y="1869"/>
                    <a:pt x="210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97"/>
            <p:cNvSpPr/>
            <p:nvPr/>
          </p:nvSpPr>
          <p:spPr>
            <a:xfrm>
              <a:off x="4868470" y="3716005"/>
              <a:ext cx="102794" cy="102667"/>
            </a:xfrm>
            <a:custGeom>
              <a:rect b="b" l="l" r="r" t="t"/>
              <a:pathLst>
                <a:path extrusionOk="0" h="4048" w="4053">
                  <a:moveTo>
                    <a:pt x="2027" y="1"/>
                  </a:moveTo>
                  <a:cubicBezTo>
                    <a:pt x="910" y="1"/>
                    <a:pt x="0" y="904"/>
                    <a:pt x="0" y="2021"/>
                  </a:cubicBezTo>
                  <a:cubicBezTo>
                    <a:pt x="0" y="3144"/>
                    <a:pt x="910" y="4047"/>
                    <a:pt x="2027" y="4047"/>
                  </a:cubicBezTo>
                  <a:cubicBezTo>
                    <a:pt x="3144" y="4047"/>
                    <a:pt x="4053" y="3144"/>
                    <a:pt x="4053" y="2021"/>
                  </a:cubicBezTo>
                  <a:cubicBezTo>
                    <a:pt x="4053" y="904"/>
                    <a:pt x="3144" y="1"/>
                    <a:pt x="2027" y="1"/>
                  </a:cubicBezTo>
                  <a:close/>
                </a:path>
              </a:pathLst>
            </a:custGeom>
            <a:solidFill>
              <a:srgbClr val="212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97"/>
            <p:cNvSpPr/>
            <p:nvPr/>
          </p:nvSpPr>
          <p:spPr>
            <a:xfrm>
              <a:off x="4859796" y="3722193"/>
              <a:ext cx="99243" cy="96504"/>
            </a:xfrm>
            <a:custGeom>
              <a:rect b="b" l="l" r="r" t="t"/>
              <a:pathLst>
                <a:path extrusionOk="0" h="3805" w="3913">
                  <a:moveTo>
                    <a:pt x="1398" y="1"/>
                  </a:moveTo>
                  <a:lnTo>
                    <a:pt x="1398" y="1"/>
                  </a:lnTo>
                  <a:cubicBezTo>
                    <a:pt x="287" y="611"/>
                    <a:pt x="1" y="2076"/>
                    <a:pt x="800" y="3059"/>
                  </a:cubicBezTo>
                  <a:cubicBezTo>
                    <a:pt x="1204" y="3555"/>
                    <a:pt x="1786" y="3804"/>
                    <a:pt x="2368" y="3804"/>
                  </a:cubicBezTo>
                  <a:cubicBezTo>
                    <a:pt x="2938" y="3804"/>
                    <a:pt x="3508" y="3566"/>
                    <a:pt x="3913" y="3089"/>
                  </a:cubicBezTo>
                  <a:lnTo>
                    <a:pt x="3913" y="3089"/>
                  </a:lnTo>
                  <a:cubicBezTo>
                    <a:pt x="3608" y="3255"/>
                    <a:pt x="3275" y="3335"/>
                    <a:pt x="2946" y="3335"/>
                  </a:cubicBezTo>
                  <a:cubicBezTo>
                    <a:pt x="2353" y="3335"/>
                    <a:pt x="1770" y="3075"/>
                    <a:pt x="1374" y="2589"/>
                  </a:cubicBezTo>
                  <a:cubicBezTo>
                    <a:pt x="757" y="1838"/>
                    <a:pt x="770" y="745"/>
                    <a:pt x="139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97"/>
            <p:cNvSpPr/>
            <p:nvPr/>
          </p:nvSpPr>
          <p:spPr>
            <a:xfrm>
              <a:off x="4883256" y="3754023"/>
              <a:ext cx="29421" cy="26402"/>
            </a:xfrm>
            <a:custGeom>
              <a:rect b="b" l="l" r="r" t="t"/>
              <a:pathLst>
                <a:path extrusionOk="0" h="1041" w="1160">
                  <a:moveTo>
                    <a:pt x="226" y="0"/>
                  </a:moveTo>
                  <a:cubicBezTo>
                    <a:pt x="113" y="0"/>
                    <a:pt x="0" y="76"/>
                    <a:pt x="9" y="229"/>
                  </a:cubicBezTo>
                  <a:lnTo>
                    <a:pt x="9" y="394"/>
                  </a:lnTo>
                  <a:cubicBezTo>
                    <a:pt x="9" y="748"/>
                    <a:pt x="266" y="1041"/>
                    <a:pt x="583" y="1041"/>
                  </a:cubicBezTo>
                  <a:cubicBezTo>
                    <a:pt x="900" y="1041"/>
                    <a:pt x="1157" y="748"/>
                    <a:pt x="1151" y="394"/>
                  </a:cubicBezTo>
                  <a:lnTo>
                    <a:pt x="1151" y="229"/>
                  </a:lnTo>
                  <a:cubicBezTo>
                    <a:pt x="1160" y="76"/>
                    <a:pt x="1047" y="0"/>
                    <a:pt x="934" y="0"/>
                  </a:cubicBezTo>
                  <a:cubicBezTo>
                    <a:pt x="821" y="0"/>
                    <a:pt x="708" y="76"/>
                    <a:pt x="717" y="229"/>
                  </a:cubicBezTo>
                  <a:lnTo>
                    <a:pt x="717" y="394"/>
                  </a:lnTo>
                  <a:cubicBezTo>
                    <a:pt x="717" y="516"/>
                    <a:pt x="644" y="601"/>
                    <a:pt x="583" y="601"/>
                  </a:cubicBezTo>
                  <a:cubicBezTo>
                    <a:pt x="516" y="601"/>
                    <a:pt x="443" y="516"/>
                    <a:pt x="443" y="394"/>
                  </a:cubicBezTo>
                  <a:lnTo>
                    <a:pt x="443" y="229"/>
                  </a:lnTo>
                  <a:cubicBezTo>
                    <a:pt x="452" y="76"/>
                    <a:pt x="339" y="0"/>
                    <a:pt x="226"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97"/>
            <p:cNvSpPr/>
            <p:nvPr/>
          </p:nvSpPr>
          <p:spPr>
            <a:xfrm>
              <a:off x="4926905" y="3754023"/>
              <a:ext cx="29497" cy="26402"/>
            </a:xfrm>
            <a:custGeom>
              <a:rect b="b" l="l" r="r" t="t"/>
              <a:pathLst>
                <a:path extrusionOk="0" h="1041" w="1163">
                  <a:moveTo>
                    <a:pt x="226" y="0"/>
                  </a:moveTo>
                  <a:cubicBezTo>
                    <a:pt x="113" y="0"/>
                    <a:pt x="0" y="76"/>
                    <a:pt x="9" y="229"/>
                  </a:cubicBezTo>
                  <a:lnTo>
                    <a:pt x="9" y="394"/>
                  </a:lnTo>
                  <a:cubicBezTo>
                    <a:pt x="9" y="748"/>
                    <a:pt x="266" y="1041"/>
                    <a:pt x="583" y="1041"/>
                  </a:cubicBezTo>
                  <a:cubicBezTo>
                    <a:pt x="894" y="1041"/>
                    <a:pt x="1157" y="748"/>
                    <a:pt x="1157" y="394"/>
                  </a:cubicBezTo>
                  <a:lnTo>
                    <a:pt x="1157" y="229"/>
                  </a:lnTo>
                  <a:cubicBezTo>
                    <a:pt x="1163" y="76"/>
                    <a:pt x="1049" y="0"/>
                    <a:pt x="935" y="0"/>
                  </a:cubicBezTo>
                  <a:cubicBezTo>
                    <a:pt x="821" y="0"/>
                    <a:pt x="708" y="76"/>
                    <a:pt x="717" y="229"/>
                  </a:cubicBezTo>
                  <a:lnTo>
                    <a:pt x="717" y="394"/>
                  </a:lnTo>
                  <a:cubicBezTo>
                    <a:pt x="717" y="516"/>
                    <a:pt x="644" y="601"/>
                    <a:pt x="583" y="601"/>
                  </a:cubicBezTo>
                  <a:cubicBezTo>
                    <a:pt x="522" y="601"/>
                    <a:pt x="443" y="516"/>
                    <a:pt x="443" y="394"/>
                  </a:cubicBezTo>
                  <a:lnTo>
                    <a:pt x="443" y="229"/>
                  </a:lnTo>
                  <a:cubicBezTo>
                    <a:pt x="452" y="76"/>
                    <a:pt x="339" y="0"/>
                    <a:pt x="226" y="0"/>
                  </a:cubicBezTo>
                  <a:close/>
                </a:path>
              </a:pathLst>
            </a:custGeom>
            <a:solidFill>
              <a:srgbClr val="747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98"/>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98"/>
          <p:cNvSpPr txBox="1"/>
          <p:nvPr>
            <p:ph type="title"/>
          </p:nvPr>
        </p:nvSpPr>
        <p:spPr>
          <a:xfrm>
            <a:off x="700950" y="159525"/>
            <a:ext cx="774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Disaggregation - SOGI Data</a:t>
            </a:r>
            <a:endParaRPr sz="3100"/>
          </a:p>
        </p:txBody>
      </p:sp>
      <p:sp>
        <p:nvSpPr>
          <p:cNvPr id="1314" name="Google Shape;1314;p98"/>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315" name="Google Shape;1315;p98"/>
          <p:cNvSpPr txBox="1"/>
          <p:nvPr/>
        </p:nvSpPr>
        <p:spPr>
          <a:xfrm>
            <a:off x="885900" y="827738"/>
            <a:ext cx="7372200" cy="1131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2"/>
                </a:solidFill>
                <a:latin typeface="Quicksand"/>
                <a:ea typeface="Quicksand"/>
                <a:cs typeface="Quicksand"/>
                <a:sym typeface="Quicksand"/>
              </a:rPr>
              <a:t>Over a third of students reported gender attributions that were</a:t>
            </a:r>
            <a:br>
              <a:rPr b="1" lang="en" sz="1800">
                <a:solidFill>
                  <a:schemeClr val="dk2"/>
                </a:solidFill>
                <a:latin typeface="Quicksand"/>
                <a:ea typeface="Quicksand"/>
                <a:cs typeface="Quicksand"/>
                <a:sym typeface="Quicksand"/>
              </a:rPr>
            </a:br>
            <a:r>
              <a:rPr b="1" lang="en" sz="1800">
                <a:solidFill>
                  <a:schemeClr val="dk2"/>
                </a:solidFill>
                <a:latin typeface="Quicksand"/>
                <a:ea typeface="Quicksand"/>
                <a:cs typeface="Quicksand"/>
                <a:sym typeface="Quicksand"/>
              </a:rPr>
              <a:t>not aligned with the social expectations of their sex.</a:t>
            </a:r>
            <a:endParaRPr b="1" sz="2000">
              <a:solidFill>
                <a:schemeClr val="dk2"/>
              </a:solidFill>
              <a:latin typeface="Quicksand"/>
              <a:ea typeface="Quicksand"/>
              <a:cs typeface="Quicksand"/>
              <a:sym typeface="Quicksand"/>
            </a:endParaRPr>
          </a:p>
          <a:p>
            <a:pPr indent="0" lvl="0" marL="457200" rtl="0" algn="l">
              <a:spcBef>
                <a:spcPts val="1600"/>
              </a:spcBef>
              <a:spcAft>
                <a:spcPts val="0"/>
              </a:spcAft>
              <a:buNone/>
            </a:pPr>
            <a:r>
              <a:t/>
            </a:r>
            <a:endParaRPr sz="1500">
              <a:solidFill>
                <a:srgbClr val="FFFFFF"/>
              </a:solidFill>
              <a:latin typeface="Quicksand"/>
              <a:ea typeface="Quicksand"/>
              <a:cs typeface="Quicksand"/>
              <a:sym typeface="Quicksand"/>
            </a:endParaRPr>
          </a:p>
        </p:txBody>
      </p:sp>
      <p:pic>
        <p:nvPicPr>
          <p:cNvPr id="1316" name="Google Shape;1316;p98"/>
          <p:cNvPicPr preferRelativeResize="0"/>
          <p:nvPr/>
        </p:nvPicPr>
        <p:blipFill>
          <a:blip r:embed="rId3">
            <a:alphaModFix/>
          </a:blip>
          <a:stretch>
            <a:fillRect/>
          </a:stretch>
        </p:blipFill>
        <p:spPr>
          <a:xfrm>
            <a:off x="230475" y="1674075"/>
            <a:ext cx="7169912" cy="3202400"/>
          </a:xfrm>
          <a:prstGeom prst="rect">
            <a:avLst/>
          </a:prstGeom>
          <a:noFill/>
          <a:ln>
            <a:noFill/>
          </a:ln>
        </p:spPr>
      </p:pic>
      <p:pic>
        <p:nvPicPr>
          <p:cNvPr id="1317" name="Google Shape;1317;p98"/>
          <p:cNvPicPr preferRelativeResize="0"/>
          <p:nvPr/>
        </p:nvPicPr>
        <p:blipFill>
          <a:blip r:embed="rId4">
            <a:alphaModFix/>
          </a:blip>
          <a:stretch>
            <a:fillRect/>
          </a:stretch>
        </p:blipFill>
        <p:spPr>
          <a:xfrm>
            <a:off x="5777511" y="1874146"/>
            <a:ext cx="3128764" cy="280225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99"/>
          <p:cNvSpPr txBox="1"/>
          <p:nvPr>
            <p:ph type="title"/>
          </p:nvPr>
        </p:nvSpPr>
        <p:spPr>
          <a:xfrm>
            <a:off x="405000" y="93125"/>
            <a:ext cx="833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Making Data More Accessible and Easier to Use</a:t>
            </a:r>
            <a:endParaRPr sz="3100"/>
          </a:p>
        </p:txBody>
      </p:sp>
      <p:cxnSp>
        <p:nvCxnSpPr>
          <p:cNvPr id="1323" name="Google Shape;1323;p99"/>
          <p:cNvCxnSpPr/>
          <p:nvPr/>
        </p:nvCxnSpPr>
        <p:spPr>
          <a:xfrm flipH="1" rot="10800000">
            <a:off x="533775" y="2736438"/>
            <a:ext cx="7848600" cy="12000"/>
          </a:xfrm>
          <a:prstGeom prst="straightConnector1">
            <a:avLst/>
          </a:prstGeom>
          <a:noFill/>
          <a:ln cap="flat" cmpd="sng" w="38100">
            <a:solidFill>
              <a:schemeClr val="dk2"/>
            </a:solidFill>
            <a:prstDash val="dash"/>
            <a:round/>
            <a:headEnd len="med" w="med" type="none"/>
            <a:tailEnd len="med" w="med" type="none"/>
          </a:ln>
        </p:spPr>
      </p:cxnSp>
      <p:cxnSp>
        <p:nvCxnSpPr>
          <p:cNvPr id="1324" name="Google Shape;1324;p99"/>
          <p:cNvCxnSpPr/>
          <p:nvPr/>
        </p:nvCxnSpPr>
        <p:spPr>
          <a:xfrm flipH="1">
            <a:off x="4446675" y="859900"/>
            <a:ext cx="22800" cy="3701400"/>
          </a:xfrm>
          <a:prstGeom prst="straightConnector1">
            <a:avLst/>
          </a:prstGeom>
          <a:noFill/>
          <a:ln cap="flat" cmpd="sng" w="38100">
            <a:solidFill>
              <a:schemeClr val="dk2"/>
            </a:solidFill>
            <a:prstDash val="dash"/>
            <a:round/>
            <a:headEnd len="med" w="med" type="none"/>
            <a:tailEnd len="med" w="med" type="none"/>
          </a:ln>
        </p:spPr>
      </p:cxnSp>
      <p:grpSp>
        <p:nvGrpSpPr>
          <p:cNvPr id="1325" name="Google Shape;1325;p99"/>
          <p:cNvGrpSpPr/>
          <p:nvPr/>
        </p:nvGrpSpPr>
        <p:grpSpPr>
          <a:xfrm>
            <a:off x="3038411" y="1042996"/>
            <a:ext cx="1061901" cy="1530492"/>
            <a:chOff x="1818925" y="284050"/>
            <a:chExt cx="559425" cy="961425"/>
          </a:xfrm>
        </p:grpSpPr>
        <p:sp>
          <p:nvSpPr>
            <p:cNvPr id="1326" name="Google Shape;1326;p99"/>
            <p:cNvSpPr/>
            <p:nvPr/>
          </p:nvSpPr>
          <p:spPr>
            <a:xfrm>
              <a:off x="1865025" y="1155075"/>
              <a:ext cx="141325" cy="90400"/>
            </a:xfrm>
            <a:custGeom>
              <a:rect b="b" l="l" r="r" t="t"/>
              <a:pathLst>
                <a:path extrusionOk="0" h="3616" w="5653">
                  <a:moveTo>
                    <a:pt x="4531" y="0"/>
                  </a:moveTo>
                  <a:cubicBezTo>
                    <a:pt x="4514" y="232"/>
                    <a:pt x="4526" y="465"/>
                    <a:pt x="4564" y="694"/>
                  </a:cubicBezTo>
                  <a:cubicBezTo>
                    <a:pt x="4188" y="559"/>
                    <a:pt x="3789" y="493"/>
                    <a:pt x="3390" y="493"/>
                  </a:cubicBezTo>
                  <a:cubicBezTo>
                    <a:pt x="2827" y="493"/>
                    <a:pt x="2263" y="625"/>
                    <a:pt x="1763" y="885"/>
                  </a:cubicBezTo>
                  <a:cubicBezTo>
                    <a:pt x="908" y="1331"/>
                    <a:pt x="254" y="2602"/>
                    <a:pt x="0" y="3531"/>
                  </a:cubicBezTo>
                  <a:cubicBezTo>
                    <a:pt x="486" y="3594"/>
                    <a:pt x="974" y="3615"/>
                    <a:pt x="1462" y="3615"/>
                  </a:cubicBezTo>
                  <a:cubicBezTo>
                    <a:pt x="2339" y="3615"/>
                    <a:pt x="3219" y="3547"/>
                    <a:pt x="4098" y="3531"/>
                  </a:cubicBezTo>
                  <a:cubicBezTo>
                    <a:pt x="4154" y="3293"/>
                    <a:pt x="4210" y="2823"/>
                    <a:pt x="4266" y="2585"/>
                  </a:cubicBezTo>
                  <a:lnTo>
                    <a:pt x="4335" y="3255"/>
                  </a:lnTo>
                  <a:cubicBezTo>
                    <a:pt x="4341" y="3307"/>
                    <a:pt x="4348" y="3495"/>
                    <a:pt x="4385" y="3531"/>
                  </a:cubicBezTo>
                  <a:cubicBezTo>
                    <a:pt x="4397" y="3542"/>
                    <a:pt x="4410" y="3546"/>
                    <a:pt x="4424" y="3546"/>
                  </a:cubicBezTo>
                  <a:cubicBezTo>
                    <a:pt x="4453" y="3546"/>
                    <a:pt x="4485" y="3531"/>
                    <a:pt x="4517" y="3531"/>
                  </a:cubicBezTo>
                  <a:cubicBezTo>
                    <a:pt x="4519" y="3531"/>
                    <a:pt x="4522" y="3531"/>
                    <a:pt x="4525" y="3531"/>
                  </a:cubicBezTo>
                  <a:cubicBezTo>
                    <a:pt x="4595" y="3537"/>
                    <a:pt x="4665" y="3539"/>
                    <a:pt x="4736" y="3539"/>
                  </a:cubicBezTo>
                  <a:cubicBezTo>
                    <a:pt x="4927" y="3539"/>
                    <a:pt x="5118" y="3523"/>
                    <a:pt x="5309" y="3523"/>
                  </a:cubicBezTo>
                  <a:cubicBezTo>
                    <a:pt x="5379" y="3523"/>
                    <a:pt x="5449" y="3525"/>
                    <a:pt x="5519" y="3531"/>
                  </a:cubicBezTo>
                  <a:cubicBezTo>
                    <a:pt x="5652" y="2365"/>
                    <a:pt x="5537" y="200"/>
                    <a:pt x="5537" y="200"/>
                  </a:cubicBezTo>
                  <a:lnTo>
                    <a:pt x="4531" y="0"/>
                  </a:lnTo>
                  <a:close/>
                </a:path>
              </a:pathLst>
            </a:custGeom>
            <a:solidFill>
              <a:srgbClr val="652C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99"/>
            <p:cNvSpPr/>
            <p:nvPr/>
          </p:nvSpPr>
          <p:spPr>
            <a:xfrm>
              <a:off x="1865025" y="1227775"/>
              <a:ext cx="105150" cy="17675"/>
            </a:xfrm>
            <a:custGeom>
              <a:rect b="b" l="l" r="r" t="t"/>
              <a:pathLst>
                <a:path extrusionOk="0" h="707" w="4206">
                  <a:moveTo>
                    <a:pt x="4205" y="1"/>
                  </a:moveTo>
                  <a:lnTo>
                    <a:pt x="194" y="45"/>
                  </a:lnTo>
                  <a:cubicBezTo>
                    <a:pt x="118" y="234"/>
                    <a:pt x="54" y="427"/>
                    <a:pt x="0" y="622"/>
                  </a:cubicBezTo>
                  <a:cubicBezTo>
                    <a:pt x="488" y="685"/>
                    <a:pt x="977" y="706"/>
                    <a:pt x="1467" y="706"/>
                  </a:cubicBezTo>
                  <a:cubicBezTo>
                    <a:pt x="2342" y="706"/>
                    <a:pt x="3221" y="639"/>
                    <a:pt x="4098" y="622"/>
                  </a:cubicBezTo>
                  <a:cubicBezTo>
                    <a:pt x="4134" y="470"/>
                    <a:pt x="4169" y="222"/>
                    <a:pt x="420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99"/>
            <p:cNvSpPr/>
            <p:nvPr/>
          </p:nvSpPr>
          <p:spPr>
            <a:xfrm>
              <a:off x="1972500" y="1227400"/>
              <a:ext cx="31675" cy="16325"/>
            </a:xfrm>
            <a:custGeom>
              <a:rect b="b" l="l" r="r" t="t"/>
              <a:pathLst>
                <a:path extrusionOk="0" h="653" w="1267">
                  <a:moveTo>
                    <a:pt x="1266" y="0"/>
                  </a:moveTo>
                  <a:lnTo>
                    <a:pt x="0" y="14"/>
                  </a:lnTo>
                  <a:lnTo>
                    <a:pt x="36" y="362"/>
                  </a:lnTo>
                  <a:cubicBezTo>
                    <a:pt x="42" y="413"/>
                    <a:pt x="49" y="601"/>
                    <a:pt x="86" y="637"/>
                  </a:cubicBezTo>
                  <a:cubicBezTo>
                    <a:pt x="98" y="649"/>
                    <a:pt x="111" y="653"/>
                    <a:pt x="126" y="653"/>
                  </a:cubicBezTo>
                  <a:cubicBezTo>
                    <a:pt x="155" y="653"/>
                    <a:pt x="188" y="637"/>
                    <a:pt x="220" y="637"/>
                  </a:cubicBezTo>
                  <a:cubicBezTo>
                    <a:pt x="222" y="637"/>
                    <a:pt x="224" y="637"/>
                    <a:pt x="226" y="637"/>
                  </a:cubicBezTo>
                  <a:cubicBezTo>
                    <a:pt x="297" y="643"/>
                    <a:pt x="369" y="646"/>
                    <a:pt x="440" y="646"/>
                  </a:cubicBezTo>
                  <a:cubicBezTo>
                    <a:pt x="631" y="646"/>
                    <a:pt x="822" y="629"/>
                    <a:pt x="1014" y="629"/>
                  </a:cubicBezTo>
                  <a:cubicBezTo>
                    <a:pt x="1082" y="629"/>
                    <a:pt x="1151" y="631"/>
                    <a:pt x="1220" y="637"/>
                  </a:cubicBezTo>
                  <a:cubicBezTo>
                    <a:pt x="1241" y="448"/>
                    <a:pt x="1257" y="230"/>
                    <a:pt x="126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99"/>
            <p:cNvSpPr/>
            <p:nvPr/>
          </p:nvSpPr>
          <p:spPr>
            <a:xfrm>
              <a:off x="2155725" y="1155075"/>
              <a:ext cx="141325" cy="90375"/>
            </a:xfrm>
            <a:custGeom>
              <a:rect b="b" l="l" r="r" t="t"/>
              <a:pathLst>
                <a:path extrusionOk="0" h="3615" w="5653">
                  <a:moveTo>
                    <a:pt x="1121" y="0"/>
                  </a:moveTo>
                  <a:lnTo>
                    <a:pt x="116" y="200"/>
                  </a:lnTo>
                  <a:cubicBezTo>
                    <a:pt x="116" y="200"/>
                    <a:pt x="1" y="2365"/>
                    <a:pt x="134" y="3530"/>
                  </a:cubicBezTo>
                  <a:cubicBezTo>
                    <a:pt x="203" y="3524"/>
                    <a:pt x="272" y="3522"/>
                    <a:pt x="341" y="3522"/>
                  </a:cubicBezTo>
                  <a:cubicBezTo>
                    <a:pt x="532" y="3522"/>
                    <a:pt x="723" y="3539"/>
                    <a:pt x="914" y="3539"/>
                  </a:cubicBezTo>
                  <a:cubicBezTo>
                    <a:pt x="985" y="3539"/>
                    <a:pt x="1057" y="3536"/>
                    <a:pt x="1128" y="3530"/>
                  </a:cubicBezTo>
                  <a:cubicBezTo>
                    <a:pt x="1130" y="3530"/>
                    <a:pt x="1132" y="3530"/>
                    <a:pt x="1134" y="3530"/>
                  </a:cubicBezTo>
                  <a:cubicBezTo>
                    <a:pt x="1167" y="3530"/>
                    <a:pt x="1199" y="3546"/>
                    <a:pt x="1228" y="3546"/>
                  </a:cubicBezTo>
                  <a:cubicBezTo>
                    <a:pt x="1243" y="3546"/>
                    <a:pt x="1256" y="3542"/>
                    <a:pt x="1268" y="3530"/>
                  </a:cubicBezTo>
                  <a:cubicBezTo>
                    <a:pt x="1305" y="3494"/>
                    <a:pt x="1312" y="3306"/>
                    <a:pt x="1318" y="3255"/>
                  </a:cubicBezTo>
                  <a:cubicBezTo>
                    <a:pt x="1341" y="3031"/>
                    <a:pt x="1365" y="2808"/>
                    <a:pt x="1387" y="2585"/>
                  </a:cubicBezTo>
                  <a:cubicBezTo>
                    <a:pt x="1443" y="2823"/>
                    <a:pt x="1499" y="3292"/>
                    <a:pt x="1554" y="3530"/>
                  </a:cubicBezTo>
                  <a:cubicBezTo>
                    <a:pt x="2434" y="3546"/>
                    <a:pt x="3314" y="3614"/>
                    <a:pt x="4191" y="3614"/>
                  </a:cubicBezTo>
                  <a:cubicBezTo>
                    <a:pt x="4680" y="3614"/>
                    <a:pt x="5167" y="3593"/>
                    <a:pt x="5653" y="3530"/>
                  </a:cubicBezTo>
                  <a:cubicBezTo>
                    <a:pt x="5399" y="2602"/>
                    <a:pt x="4745" y="1331"/>
                    <a:pt x="3890" y="885"/>
                  </a:cubicBezTo>
                  <a:cubicBezTo>
                    <a:pt x="3390" y="625"/>
                    <a:pt x="2827" y="493"/>
                    <a:pt x="2263" y="493"/>
                  </a:cubicBezTo>
                  <a:cubicBezTo>
                    <a:pt x="1864" y="493"/>
                    <a:pt x="1465" y="559"/>
                    <a:pt x="1089" y="694"/>
                  </a:cubicBezTo>
                  <a:cubicBezTo>
                    <a:pt x="1127" y="464"/>
                    <a:pt x="1137" y="232"/>
                    <a:pt x="1121" y="0"/>
                  </a:cubicBezTo>
                  <a:close/>
                </a:path>
              </a:pathLst>
            </a:custGeom>
            <a:solidFill>
              <a:srgbClr val="652C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99"/>
            <p:cNvSpPr/>
            <p:nvPr/>
          </p:nvSpPr>
          <p:spPr>
            <a:xfrm>
              <a:off x="2157875" y="1227375"/>
              <a:ext cx="31725" cy="16350"/>
            </a:xfrm>
            <a:custGeom>
              <a:rect b="b" l="l" r="r" t="t"/>
              <a:pathLst>
                <a:path extrusionOk="0" h="654" w="1269">
                  <a:moveTo>
                    <a:pt x="1" y="0"/>
                  </a:moveTo>
                  <a:cubicBezTo>
                    <a:pt x="11" y="231"/>
                    <a:pt x="26" y="449"/>
                    <a:pt x="48" y="638"/>
                  </a:cubicBezTo>
                  <a:cubicBezTo>
                    <a:pt x="117" y="632"/>
                    <a:pt x="186" y="630"/>
                    <a:pt x="255" y="630"/>
                  </a:cubicBezTo>
                  <a:cubicBezTo>
                    <a:pt x="446" y="630"/>
                    <a:pt x="637" y="647"/>
                    <a:pt x="828" y="647"/>
                  </a:cubicBezTo>
                  <a:cubicBezTo>
                    <a:pt x="899" y="647"/>
                    <a:pt x="971" y="644"/>
                    <a:pt x="1042" y="638"/>
                  </a:cubicBezTo>
                  <a:cubicBezTo>
                    <a:pt x="1044" y="638"/>
                    <a:pt x="1046" y="638"/>
                    <a:pt x="1049" y="638"/>
                  </a:cubicBezTo>
                  <a:cubicBezTo>
                    <a:pt x="1081" y="638"/>
                    <a:pt x="1114" y="653"/>
                    <a:pt x="1143" y="653"/>
                  </a:cubicBezTo>
                  <a:cubicBezTo>
                    <a:pt x="1157" y="653"/>
                    <a:pt x="1171" y="649"/>
                    <a:pt x="1182" y="638"/>
                  </a:cubicBezTo>
                  <a:cubicBezTo>
                    <a:pt x="1218" y="603"/>
                    <a:pt x="1226" y="415"/>
                    <a:pt x="1232" y="363"/>
                  </a:cubicBezTo>
                  <a:lnTo>
                    <a:pt x="1268" y="15"/>
                  </a:lnTo>
                  <a:lnTo>
                    <a:pt x="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99"/>
            <p:cNvSpPr/>
            <p:nvPr/>
          </p:nvSpPr>
          <p:spPr>
            <a:xfrm>
              <a:off x="2191875" y="1227775"/>
              <a:ext cx="105175" cy="17675"/>
            </a:xfrm>
            <a:custGeom>
              <a:rect b="b" l="l" r="r" t="t"/>
              <a:pathLst>
                <a:path extrusionOk="0" h="707" w="4207">
                  <a:moveTo>
                    <a:pt x="1" y="1"/>
                  </a:moveTo>
                  <a:cubicBezTo>
                    <a:pt x="38" y="222"/>
                    <a:pt x="72" y="470"/>
                    <a:pt x="108" y="622"/>
                  </a:cubicBezTo>
                  <a:cubicBezTo>
                    <a:pt x="987" y="638"/>
                    <a:pt x="1868" y="706"/>
                    <a:pt x="2745" y="706"/>
                  </a:cubicBezTo>
                  <a:cubicBezTo>
                    <a:pt x="3233" y="706"/>
                    <a:pt x="3721" y="685"/>
                    <a:pt x="4207" y="622"/>
                  </a:cubicBezTo>
                  <a:cubicBezTo>
                    <a:pt x="4153" y="427"/>
                    <a:pt x="4088" y="234"/>
                    <a:pt x="4013" y="45"/>
                  </a:cubicBezTo>
                  <a:lnTo>
                    <a:pt x="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99"/>
            <p:cNvSpPr/>
            <p:nvPr/>
          </p:nvSpPr>
          <p:spPr>
            <a:xfrm>
              <a:off x="1936800" y="855250"/>
              <a:ext cx="332650" cy="313750"/>
            </a:xfrm>
            <a:custGeom>
              <a:rect b="b" l="l" r="r" t="t"/>
              <a:pathLst>
                <a:path extrusionOk="0" h="12550" w="13306">
                  <a:moveTo>
                    <a:pt x="87" y="0"/>
                  </a:moveTo>
                  <a:lnTo>
                    <a:pt x="87" y="0"/>
                  </a:lnTo>
                  <a:cubicBezTo>
                    <a:pt x="84" y="22"/>
                    <a:pt x="82" y="44"/>
                    <a:pt x="80" y="66"/>
                  </a:cubicBezTo>
                  <a:lnTo>
                    <a:pt x="80" y="66"/>
                  </a:lnTo>
                  <a:cubicBezTo>
                    <a:pt x="69" y="85"/>
                    <a:pt x="67" y="109"/>
                    <a:pt x="73" y="129"/>
                  </a:cubicBezTo>
                  <a:lnTo>
                    <a:pt x="73" y="129"/>
                  </a:lnTo>
                  <a:cubicBezTo>
                    <a:pt x="1" y="894"/>
                    <a:pt x="63" y="1667"/>
                    <a:pt x="259" y="2411"/>
                  </a:cubicBezTo>
                  <a:cubicBezTo>
                    <a:pt x="314" y="2617"/>
                    <a:pt x="380" y="2824"/>
                    <a:pt x="501" y="2999"/>
                  </a:cubicBezTo>
                  <a:cubicBezTo>
                    <a:pt x="843" y="3490"/>
                    <a:pt x="1508" y="3603"/>
                    <a:pt x="2100" y="3675"/>
                  </a:cubicBezTo>
                  <a:cubicBezTo>
                    <a:pt x="1843" y="6524"/>
                    <a:pt x="1538" y="9394"/>
                    <a:pt x="1497" y="12255"/>
                  </a:cubicBezTo>
                  <a:cubicBezTo>
                    <a:pt x="1865" y="12294"/>
                    <a:pt x="2390" y="12324"/>
                    <a:pt x="2756" y="12364"/>
                  </a:cubicBezTo>
                  <a:cubicBezTo>
                    <a:pt x="2609" y="9458"/>
                    <a:pt x="2772" y="6545"/>
                    <a:pt x="3243" y="3673"/>
                  </a:cubicBezTo>
                  <a:cubicBezTo>
                    <a:pt x="5018" y="3699"/>
                    <a:pt x="6794" y="3712"/>
                    <a:pt x="8569" y="3712"/>
                  </a:cubicBezTo>
                  <a:cubicBezTo>
                    <a:pt x="8798" y="3712"/>
                    <a:pt x="9027" y="3711"/>
                    <a:pt x="9257" y="3711"/>
                  </a:cubicBezTo>
                  <a:lnTo>
                    <a:pt x="9257" y="3711"/>
                  </a:lnTo>
                  <a:cubicBezTo>
                    <a:pt x="8885" y="6822"/>
                    <a:pt x="8836" y="9363"/>
                    <a:pt x="8751" y="12495"/>
                  </a:cubicBezTo>
                  <a:cubicBezTo>
                    <a:pt x="8771" y="12495"/>
                    <a:pt x="8793" y="12494"/>
                    <a:pt x="8815" y="12494"/>
                  </a:cubicBezTo>
                  <a:cubicBezTo>
                    <a:pt x="9132" y="12494"/>
                    <a:pt x="9629" y="12550"/>
                    <a:pt x="9945" y="12550"/>
                  </a:cubicBezTo>
                  <a:cubicBezTo>
                    <a:pt x="9967" y="12550"/>
                    <a:pt x="9988" y="12549"/>
                    <a:pt x="10009" y="12549"/>
                  </a:cubicBezTo>
                  <a:cubicBezTo>
                    <a:pt x="9978" y="9435"/>
                    <a:pt x="9850" y="6834"/>
                    <a:pt x="10234" y="3744"/>
                  </a:cubicBezTo>
                  <a:cubicBezTo>
                    <a:pt x="10854" y="3698"/>
                    <a:pt x="11477" y="3563"/>
                    <a:pt x="12015" y="3252"/>
                  </a:cubicBezTo>
                  <a:cubicBezTo>
                    <a:pt x="12552" y="2941"/>
                    <a:pt x="12997" y="2436"/>
                    <a:pt x="13141" y="1832"/>
                  </a:cubicBezTo>
                  <a:cubicBezTo>
                    <a:pt x="13271" y="1292"/>
                    <a:pt x="13157" y="712"/>
                    <a:pt x="13305" y="175"/>
                  </a:cubicBezTo>
                  <a:lnTo>
                    <a:pt x="13305" y="175"/>
                  </a:lnTo>
                  <a:cubicBezTo>
                    <a:pt x="13126" y="239"/>
                    <a:pt x="12932" y="248"/>
                    <a:pt x="12742" y="255"/>
                  </a:cubicBezTo>
                  <a:cubicBezTo>
                    <a:pt x="10740" y="337"/>
                    <a:pt x="8731" y="419"/>
                    <a:pt x="6726" y="419"/>
                  </a:cubicBezTo>
                  <a:cubicBezTo>
                    <a:pt x="4557" y="419"/>
                    <a:pt x="2392" y="323"/>
                    <a:pt x="243" y="29"/>
                  </a:cubicBezTo>
                  <a:cubicBezTo>
                    <a:pt x="223" y="26"/>
                    <a:pt x="202" y="24"/>
                    <a:pt x="181" y="24"/>
                  </a:cubicBezTo>
                  <a:cubicBezTo>
                    <a:pt x="150" y="24"/>
                    <a:pt x="120" y="29"/>
                    <a:pt x="95" y="48"/>
                  </a:cubicBezTo>
                  <a:lnTo>
                    <a:pt x="95" y="48"/>
                  </a:lnTo>
                  <a:lnTo>
                    <a:pt x="87" y="0"/>
                  </a:ln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99"/>
            <p:cNvSpPr/>
            <p:nvPr/>
          </p:nvSpPr>
          <p:spPr>
            <a:xfrm>
              <a:off x="1904850" y="487950"/>
              <a:ext cx="393575" cy="420825"/>
            </a:xfrm>
            <a:custGeom>
              <a:rect b="b" l="l" r="r" t="t"/>
              <a:pathLst>
                <a:path extrusionOk="0" h="16833" w="15743">
                  <a:moveTo>
                    <a:pt x="3030" y="1"/>
                  </a:moveTo>
                  <a:cubicBezTo>
                    <a:pt x="2619" y="1"/>
                    <a:pt x="2209" y="23"/>
                    <a:pt x="1810" y="119"/>
                  </a:cubicBezTo>
                  <a:cubicBezTo>
                    <a:pt x="1231" y="260"/>
                    <a:pt x="671" y="570"/>
                    <a:pt x="358" y="1076"/>
                  </a:cubicBezTo>
                  <a:cubicBezTo>
                    <a:pt x="1" y="1655"/>
                    <a:pt x="18" y="2378"/>
                    <a:pt x="49" y="3057"/>
                  </a:cubicBezTo>
                  <a:cubicBezTo>
                    <a:pt x="54" y="3185"/>
                    <a:pt x="71" y="3334"/>
                    <a:pt x="179" y="3404"/>
                  </a:cubicBezTo>
                  <a:lnTo>
                    <a:pt x="235" y="3285"/>
                  </a:lnTo>
                  <a:cubicBezTo>
                    <a:pt x="410" y="7140"/>
                    <a:pt x="584" y="10995"/>
                    <a:pt x="758" y="14849"/>
                  </a:cubicBezTo>
                  <a:cubicBezTo>
                    <a:pt x="770" y="15114"/>
                    <a:pt x="785" y="15390"/>
                    <a:pt x="922" y="15616"/>
                  </a:cubicBezTo>
                  <a:cubicBezTo>
                    <a:pt x="1168" y="16028"/>
                    <a:pt x="1709" y="16129"/>
                    <a:pt x="2185" y="16189"/>
                  </a:cubicBezTo>
                  <a:cubicBezTo>
                    <a:pt x="4988" y="16541"/>
                    <a:pt x="7812" y="16832"/>
                    <a:pt x="10633" y="16832"/>
                  </a:cubicBezTo>
                  <a:cubicBezTo>
                    <a:pt x="11630" y="16832"/>
                    <a:pt x="12627" y="16796"/>
                    <a:pt x="13622" y="16713"/>
                  </a:cubicBezTo>
                  <a:cubicBezTo>
                    <a:pt x="13800" y="16699"/>
                    <a:pt x="13986" y="16680"/>
                    <a:pt x="14141" y="16588"/>
                  </a:cubicBezTo>
                  <a:cubicBezTo>
                    <a:pt x="14480" y="16387"/>
                    <a:pt x="14541" y="15930"/>
                    <a:pt x="14564" y="15537"/>
                  </a:cubicBezTo>
                  <a:cubicBezTo>
                    <a:pt x="14825" y="11372"/>
                    <a:pt x="15176" y="7214"/>
                    <a:pt x="15619" y="3063"/>
                  </a:cubicBezTo>
                  <a:cubicBezTo>
                    <a:pt x="15712" y="2195"/>
                    <a:pt x="15743" y="1162"/>
                    <a:pt x="15052" y="629"/>
                  </a:cubicBezTo>
                  <a:cubicBezTo>
                    <a:pt x="14625" y="299"/>
                    <a:pt x="14045" y="272"/>
                    <a:pt x="13506" y="259"/>
                  </a:cubicBezTo>
                  <a:lnTo>
                    <a:pt x="3586" y="10"/>
                  </a:lnTo>
                  <a:cubicBezTo>
                    <a:pt x="3401" y="5"/>
                    <a:pt x="3215" y="1"/>
                    <a:pt x="3030" y="1"/>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99"/>
            <p:cNvSpPr/>
            <p:nvPr/>
          </p:nvSpPr>
          <p:spPr>
            <a:xfrm>
              <a:off x="1950175" y="497175"/>
              <a:ext cx="286100" cy="231875"/>
            </a:xfrm>
            <a:custGeom>
              <a:rect b="b" l="l" r="r" t="t"/>
              <a:pathLst>
                <a:path extrusionOk="0" h="9275" w="11444">
                  <a:moveTo>
                    <a:pt x="11203" y="0"/>
                  </a:moveTo>
                  <a:lnTo>
                    <a:pt x="723" y="60"/>
                  </a:lnTo>
                  <a:lnTo>
                    <a:pt x="0" y="9275"/>
                  </a:lnTo>
                  <a:lnTo>
                    <a:pt x="11022" y="8974"/>
                  </a:lnTo>
                  <a:lnTo>
                    <a:pt x="11443" y="6323"/>
                  </a:lnTo>
                  <a:lnTo>
                    <a:pt x="11443" y="6323"/>
                  </a:lnTo>
                  <a:lnTo>
                    <a:pt x="1205" y="6865"/>
                  </a:lnTo>
                  <a:lnTo>
                    <a:pt x="1205" y="6865"/>
                  </a:lnTo>
                  <a:lnTo>
                    <a:pt x="1746" y="1866"/>
                  </a:lnTo>
                  <a:cubicBezTo>
                    <a:pt x="1746" y="1866"/>
                    <a:pt x="2793" y="3469"/>
                    <a:pt x="6260" y="3469"/>
                  </a:cubicBezTo>
                  <a:cubicBezTo>
                    <a:pt x="7498" y="3469"/>
                    <a:pt x="9044" y="3265"/>
                    <a:pt x="10961" y="2710"/>
                  </a:cubicBezTo>
                  <a:lnTo>
                    <a:pt x="11203" y="0"/>
                  </a:lnTo>
                  <a:close/>
                </a:path>
              </a:pathLst>
            </a:custGeom>
            <a:solidFill>
              <a:srgbClr val="4548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99"/>
            <p:cNvSpPr/>
            <p:nvPr/>
          </p:nvSpPr>
          <p:spPr>
            <a:xfrm>
              <a:off x="1974275" y="772675"/>
              <a:ext cx="236400" cy="66300"/>
            </a:xfrm>
            <a:custGeom>
              <a:rect b="b" l="l" r="r" t="t"/>
              <a:pathLst>
                <a:path extrusionOk="0" h="2652" w="9456">
                  <a:moveTo>
                    <a:pt x="181" y="1"/>
                  </a:moveTo>
                  <a:lnTo>
                    <a:pt x="0" y="2291"/>
                  </a:lnTo>
                  <a:lnTo>
                    <a:pt x="9396" y="2651"/>
                  </a:lnTo>
                  <a:lnTo>
                    <a:pt x="9456" y="242"/>
                  </a:lnTo>
                  <a:lnTo>
                    <a:pt x="181" y="1"/>
                  </a:lnTo>
                  <a:close/>
                </a:path>
              </a:pathLst>
            </a:custGeom>
            <a:solidFill>
              <a:srgbClr val="4548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99"/>
            <p:cNvSpPr/>
            <p:nvPr/>
          </p:nvSpPr>
          <p:spPr>
            <a:xfrm>
              <a:off x="1901225" y="483000"/>
              <a:ext cx="144075" cy="440275"/>
            </a:xfrm>
            <a:custGeom>
              <a:rect b="b" l="l" r="r" t="t"/>
              <a:pathLst>
                <a:path extrusionOk="0" h="17611" w="5763">
                  <a:moveTo>
                    <a:pt x="5708" y="1"/>
                  </a:moveTo>
                  <a:lnTo>
                    <a:pt x="5572" y="202"/>
                  </a:lnTo>
                  <a:lnTo>
                    <a:pt x="2826" y="225"/>
                  </a:lnTo>
                  <a:cubicBezTo>
                    <a:pt x="2116" y="230"/>
                    <a:pt x="1342" y="259"/>
                    <a:pt x="798" y="715"/>
                  </a:cubicBezTo>
                  <a:cubicBezTo>
                    <a:pt x="173" y="1239"/>
                    <a:pt x="61" y="2147"/>
                    <a:pt x="45" y="2962"/>
                  </a:cubicBezTo>
                  <a:cubicBezTo>
                    <a:pt x="1" y="5028"/>
                    <a:pt x="276" y="7087"/>
                    <a:pt x="361" y="9150"/>
                  </a:cubicBezTo>
                  <a:cubicBezTo>
                    <a:pt x="474" y="11894"/>
                    <a:pt x="255" y="14668"/>
                    <a:pt x="742" y="17370"/>
                  </a:cubicBezTo>
                  <a:cubicBezTo>
                    <a:pt x="752" y="17422"/>
                    <a:pt x="764" y="17478"/>
                    <a:pt x="803" y="17513"/>
                  </a:cubicBezTo>
                  <a:cubicBezTo>
                    <a:pt x="839" y="17546"/>
                    <a:pt x="891" y="17552"/>
                    <a:pt x="942" y="17552"/>
                  </a:cubicBezTo>
                  <a:cubicBezTo>
                    <a:pt x="955" y="17552"/>
                    <a:pt x="969" y="17552"/>
                    <a:pt x="983" y="17551"/>
                  </a:cubicBezTo>
                  <a:cubicBezTo>
                    <a:pt x="1481" y="17526"/>
                    <a:pt x="2139" y="17515"/>
                    <a:pt x="2789" y="17515"/>
                  </a:cubicBezTo>
                  <a:cubicBezTo>
                    <a:pt x="3977" y="17515"/>
                    <a:pt x="5141" y="17552"/>
                    <a:pt x="5272" y="17611"/>
                  </a:cubicBezTo>
                  <a:cubicBezTo>
                    <a:pt x="5218" y="11808"/>
                    <a:pt x="5762" y="5804"/>
                    <a:pt x="5708" y="1"/>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99"/>
            <p:cNvSpPr/>
            <p:nvPr/>
          </p:nvSpPr>
          <p:spPr>
            <a:xfrm>
              <a:off x="2158425" y="487700"/>
              <a:ext cx="142725" cy="443225"/>
            </a:xfrm>
            <a:custGeom>
              <a:rect b="b" l="l" r="r" t="t"/>
              <a:pathLst>
                <a:path extrusionOk="0" h="17729" w="5709">
                  <a:moveTo>
                    <a:pt x="1242" y="0"/>
                  </a:moveTo>
                  <a:cubicBezTo>
                    <a:pt x="1129" y="0"/>
                    <a:pt x="1015" y="1"/>
                    <a:pt x="902" y="3"/>
                  </a:cubicBezTo>
                  <a:lnTo>
                    <a:pt x="783" y="9"/>
                  </a:lnTo>
                  <a:cubicBezTo>
                    <a:pt x="765" y="661"/>
                    <a:pt x="747" y="1312"/>
                    <a:pt x="730" y="1965"/>
                  </a:cubicBezTo>
                  <a:cubicBezTo>
                    <a:pt x="686" y="3541"/>
                    <a:pt x="643" y="5120"/>
                    <a:pt x="587" y="6696"/>
                  </a:cubicBezTo>
                  <a:cubicBezTo>
                    <a:pt x="457" y="10330"/>
                    <a:pt x="262" y="13961"/>
                    <a:pt x="0" y="17588"/>
                  </a:cubicBezTo>
                  <a:lnTo>
                    <a:pt x="4509" y="17729"/>
                  </a:lnTo>
                  <a:cubicBezTo>
                    <a:pt x="4482" y="17077"/>
                    <a:pt x="4474" y="16424"/>
                    <a:pt x="4484" y="15772"/>
                  </a:cubicBezTo>
                  <a:cubicBezTo>
                    <a:pt x="4568" y="10961"/>
                    <a:pt x="5709" y="6195"/>
                    <a:pt x="5565" y="1385"/>
                  </a:cubicBezTo>
                  <a:cubicBezTo>
                    <a:pt x="5558" y="1154"/>
                    <a:pt x="5545" y="910"/>
                    <a:pt x="5415" y="718"/>
                  </a:cubicBezTo>
                  <a:cubicBezTo>
                    <a:pt x="5234" y="448"/>
                    <a:pt x="4883" y="360"/>
                    <a:pt x="4564" y="302"/>
                  </a:cubicBezTo>
                  <a:cubicBezTo>
                    <a:pt x="3468" y="101"/>
                    <a:pt x="2355" y="0"/>
                    <a:pt x="1242"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99"/>
            <p:cNvSpPr/>
            <p:nvPr/>
          </p:nvSpPr>
          <p:spPr>
            <a:xfrm>
              <a:off x="2007050" y="419600"/>
              <a:ext cx="208425" cy="57825"/>
            </a:xfrm>
            <a:custGeom>
              <a:rect b="b" l="l" r="r" t="t"/>
              <a:pathLst>
                <a:path extrusionOk="0" h="2313" w="8337">
                  <a:moveTo>
                    <a:pt x="7451" y="0"/>
                  </a:moveTo>
                  <a:cubicBezTo>
                    <a:pt x="7279" y="0"/>
                    <a:pt x="7112" y="67"/>
                    <a:pt x="7015" y="209"/>
                  </a:cubicBezTo>
                  <a:cubicBezTo>
                    <a:pt x="6976" y="267"/>
                    <a:pt x="6948" y="336"/>
                    <a:pt x="6889" y="376"/>
                  </a:cubicBezTo>
                  <a:cubicBezTo>
                    <a:pt x="6836" y="411"/>
                    <a:pt x="6769" y="415"/>
                    <a:pt x="6705" y="417"/>
                  </a:cubicBezTo>
                  <a:lnTo>
                    <a:pt x="1858" y="609"/>
                  </a:lnTo>
                  <a:lnTo>
                    <a:pt x="1740" y="919"/>
                  </a:lnTo>
                  <a:cubicBezTo>
                    <a:pt x="1778" y="509"/>
                    <a:pt x="1360" y="178"/>
                    <a:pt x="950" y="178"/>
                  </a:cubicBezTo>
                  <a:cubicBezTo>
                    <a:pt x="873" y="178"/>
                    <a:pt x="797" y="190"/>
                    <a:pt x="723" y="215"/>
                  </a:cubicBezTo>
                  <a:cubicBezTo>
                    <a:pt x="260" y="372"/>
                    <a:pt x="1" y="905"/>
                    <a:pt x="35" y="1393"/>
                  </a:cubicBezTo>
                  <a:cubicBezTo>
                    <a:pt x="50" y="1581"/>
                    <a:pt x="100" y="1772"/>
                    <a:pt x="212" y="1924"/>
                  </a:cubicBezTo>
                  <a:cubicBezTo>
                    <a:pt x="376" y="2149"/>
                    <a:pt x="635" y="2246"/>
                    <a:pt x="911" y="2246"/>
                  </a:cubicBezTo>
                  <a:cubicBezTo>
                    <a:pt x="1228" y="2246"/>
                    <a:pt x="1566" y="2119"/>
                    <a:pt x="1812" y="1914"/>
                  </a:cubicBezTo>
                  <a:cubicBezTo>
                    <a:pt x="2337" y="1934"/>
                    <a:pt x="2862" y="1944"/>
                    <a:pt x="3387" y="1944"/>
                  </a:cubicBezTo>
                  <a:cubicBezTo>
                    <a:pt x="4485" y="1944"/>
                    <a:pt x="5582" y="1901"/>
                    <a:pt x="6677" y="1816"/>
                  </a:cubicBezTo>
                  <a:cubicBezTo>
                    <a:pt x="6736" y="2133"/>
                    <a:pt x="7059" y="2313"/>
                    <a:pt x="7384" y="2313"/>
                  </a:cubicBezTo>
                  <a:cubicBezTo>
                    <a:pt x="7546" y="2313"/>
                    <a:pt x="7709" y="2268"/>
                    <a:pt x="7839" y="2173"/>
                  </a:cubicBezTo>
                  <a:cubicBezTo>
                    <a:pt x="8231" y="1887"/>
                    <a:pt x="8336" y="1335"/>
                    <a:pt x="8246" y="859"/>
                  </a:cubicBezTo>
                  <a:cubicBezTo>
                    <a:pt x="8191" y="567"/>
                    <a:pt x="8062" y="271"/>
                    <a:pt x="7813" y="107"/>
                  </a:cubicBezTo>
                  <a:cubicBezTo>
                    <a:pt x="7708" y="37"/>
                    <a:pt x="7578" y="0"/>
                    <a:pt x="7451" y="0"/>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99"/>
            <p:cNvSpPr/>
            <p:nvPr/>
          </p:nvSpPr>
          <p:spPr>
            <a:xfrm>
              <a:off x="2044400" y="415400"/>
              <a:ext cx="137600" cy="65600"/>
            </a:xfrm>
            <a:custGeom>
              <a:rect b="b" l="l" r="r" t="t"/>
              <a:pathLst>
                <a:path extrusionOk="0" h="2624" w="5504">
                  <a:moveTo>
                    <a:pt x="5504" y="1"/>
                  </a:moveTo>
                  <a:lnTo>
                    <a:pt x="37" y="282"/>
                  </a:lnTo>
                  <a:lnTo>
                    <a:pt x="1" y="2557"/>
                  </a:lnTo>
                  <a:lnTo>
                    <a:pt x="5380" y="2624"/>
                  </a:lnTo>
                  <a:lnTo>
                    <a:pt x="5504" y="1"/>
                  </a:lnTo>
                  <a:close/>
                </a:path>
              </a:pathLst>
            </a:custGeom>
            <a:solidFill>
              <a:srgbClr val="00A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99"/>
            <p:cNvSpPr/>
            <p:nvPr/>
          </p:nvSpPr>
          <p:spPr>
            <a:xfrm>
              <a:off x="2012175" y="433375"/>
              <a:ext cx="27650" cy="30225"/>
            </a:xfrm>
            <a:custGeom>
              <a:rect b="b" l="l" r="r" t="t"/>
              <a:pathLst>
                <a:path extrusionOk="0" h="1209" w="1106">
                  <a:moveTo>
                    <a:pt x="671" y="1"/>
                  </a:moveTo>
                  <a:cubicBezTo>
                    <a:pt x="0" y="1"/>
                    <a:pt x="219" y="969"/>
                    <a:pt x="234" y="969"/>
                  </a:cubicBezTo>
                  <a:cubicBezTo>
                    <a:pt x="235" y="969"/>
                    <a:pt x="235" y="969"/>
                    <a:pt x="235" y="968"/>
                  </a:cubicBezTo>
                  <a:cubicBezTo>
                    <a:pt x="326" y="553"/>
                    <a:pt x="524" y="446"/>
                    <a:pt x="704" y="446"/>
                  </a:cubicBezTo>
                  <a:cubicBezTo>
                    <a:pt x="811" y="446"/>
                    <a:pt x="912" y="484"/>
                    <a:pt x="980" y="517"/>
                  </a:cubicBezTo>
                  <a:cubicBezTo>
                    <a:pt x="929" y="531"/>
                    <a:pt x="849" y="598"/>
                    <a:pt x="730" y="795"/>
                  </a:cubicBezTo>
                  <a:cubicBezTo>
                    <a:pt x="492" y="1187"/>
                    <a:pt x="964" y="1209"/>
                    <a:pt x="1071" y="1209"/>
                  </a:cubicBezTo>
                  <a:cubicBezTo>
                    <a:pt x="1084" y="1209"/>
                    <a:pt x="1092" y="1209"/>
                    <a:pt x="1092" y="1209"/>
                  </a:cubicBezTo>
                  <a:lnTo>
                    <a:pt x="1105" y="98"/>
                  </a:lnTo>
                  <a:cubicBezTo>
                    <a:pt x="930" y="30"/>
                    <a:pt x="787" y="1"/>
                    <a:pt x="671" y="1"/>
                  </a:cubicBezTo>
                  <a:close/>
                </a:path>
              </a:pathLst>
            </a:custGeom>
            <a:solidFill>
              <a:srgbClr val="00A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99"/>
            <p:cNvSpPr/>
            <p:nvPr/>
          </p:nvSpPr>
          <p:spPr>
            <a:xfrm>
              <a:off x="2151900" y="431575"/>
              <a:ext cx="55950" cy="31700"/>
            </a:xfrm>
            <a:custGeom>
              <a:rect b="b" l="l" r="r" t="t"/>
              <a:pathLst>
                <a:path extrusionOk="0" h="1268" w="2238">
                  <a:moveTo>
                    <a:pt x="1746" y="1"/>
                  </a:moveTo>
                  <a:cubicBezTo>
                    <a:pt x="1603" y="1"/>
                    <a:pt x="1411" y="63"/>
                    <a:pt x="1151" y="223"/>
                  </a:cubicBezTo>
                  <a:cubicBezTo>
                    <a:pt x="0" y="932"/>
                    <a:pt x="1285" y="1268"/>
                    <a:pt x="1285" y="1268"/>
                  </a:cubicBezTo>
                  <a:cubicBezTo>
                    <a:pt x="1285" y="1268"/>
                    <a:pt x="1286" y="1268"/>
                    <a:pt x="1289" y="1268"/>
                  </a:cubicBezTo>
                  <a:cubicBezTo>
                    <a:pt x="1328" y="1268"/>
                    <a:pt x="1586" y="1256"/>
                    <a:pt x="1659" y="959"/>
                  </a:cubicBezTo>
                  <a:cubicBezTo>
                    <a:pt x="1739" y="638"/>
                    <a:pt x="1379" y="437"/>
                    <a:pt x="1379" y="437"/>
                  </a:cubicBezTo>
                  <a:cubicBezTo>
                    <a:pt x="1379" y="437"/>
                    <a:pt x="1546" y="359"/>
                    <a:pt x="1725" y="359"/>
                  </a:cubicBezTo>
                  <a:cubicBezTo>
                    <a:pt x="1901" y="359"/>
                    <a:pt x="2088" y="434"/>
                    <a:pt x="2141" y="732"/>
                  </a:cubicBezTo>
                  <a:cubicBezTo>
                    <a:pt x="2141" y="732"/>
                    <a:pt x="2238" y="1"/>
                    <a:pt x="1746" y="1"/>
                  </a:cubicBezTo>
                  <a:close/>
                </a:path>
              </a:pathLst>
            </a:custGeom>
            <a:solidFill>
              <a:srgbClr val="00A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99"/>
            <p:cNvSpPr/>
            <p:nvPr/>
          </p:nvSpPr>
          <p:spPr>
            <a:xfrm>
              <a:off x="1818925" y="880475"/>
              <a:ext cx="108625" cy="113550"/>
            </a:xfrm>
            <a:custGeom>
              <a:rect b="b" l="l" r="r" t="t"/>
              <a:pathLst>
                <a:path extrusionOk="0" h="4542" w="4345">
                  <a:moveTo>
                    <a:pt x="507" y="1"/>
                  </a:moveTo>
                  <a:cubicBezTo>
                    <a:pt x="466" y="1"/>
                    <a:pt x="422" y="1"/>
                    <a:pt x="389" y="23"/>
                  </a:cubicBezTo>
                  <a:cubicBezTo>
                    <a:pt x="348" y="52"/>
                    <a:pt x="335" y="105"/>
                    <a:pt x="326" y="155"/>
                  </a:cubicBezTo>
                  <a:cubicBezTo>
                    <a:pt x="97" y="1337"/>
                    <a:pt x="1" y="2543"/>
                    <a:pt x="39" y="3746"/>
                  </a:cubicBezTo>
                  <a:cubicBezTo>
                    <a:pt x="41" y="3831"/>
                    <a:pt x="46" y="3921"/>
                    <a:pt x="90" y="3993"/>
                  </a:cubicBezTo>
                  <a:cubicBezTo>
                    <a:pt x="140" y="4078"/>
                    <a:pt x="228" y="4114"/>
                    <a:pt x="323" y="4114"/>
                  </a:cubicBezTo>
                  <a:cubicBezTo>
                    <a:pt x="455" y="4114"/>
                    <a:pt x="601" y="4042"/>
                    <a:pt x="676" y="3928"/>
                  </a:cubicBezTo>
                  <a:cubicBezTo>
                    <a:pt x="804" y="3731"/>
                    <a:pt x="907" y="2253"/>
                    <a:pt x="1035" y="1771"/>
                  </a:cubicBezTo>
                  <a:lnTo>
                    <a:pt x="1035" y="1771"/>
                  </a:lnTo>
                  <a:cubicBezTo>
                    <a:pt x="1009" y="2302"/>
                    <a:pt x="937" y="4227"/>
                    <a:pt x="1239" y="4492"/>
                  </a:cubicBezTo>
                  <a:cubicBezTo>
                    <a:pt x="1262" y="4516"/>
                    <a:pt x="1291" y="4531"/>
                    <a:pt x="1322" y="4540"/>
                  </a:cubicBezTo>
                  <a:cubicBezTo>
                    <a:pt x="1328" y="4541"/>
                    <a:pt x="1334" y="4541"/>
                    <a:pt x="1340" y="4541"/>
                  </a:cubicBezTo>
                  <a:cubicBezTo>
                    <a:pt x="1370" y="4541"/>
                    <a:pt x="1400" y="4530"/>
                    <a:pt x="1428" y="4516"/>
                  </a:cubicBezTo>
                  <a:cubicBezTo>
                    <a:pt x="1631" y="4413"/>
                    <a:pt x="1757" y="4196"/>
                    <a:pt x="1810" y="3973"/>
                  </a:cubicBezTo>
                  <a:cubicBezTo>
                    <a:pt x="1862" y="3751"/>
                    <a:pt x="1915" y="2239"/>
                    <a:pt x="2032" y="1727"/>
                  </a:cubicBezTo>
                  <a:lnTo>
                    <a:pt x="2044" y="3816"/>
                  </a:lnTo>
                  <a:cubicBezTo>
                    <a:pt x="2045" y="3992"/>
                    <a:pt x="2061" y="4199"/>
                    <a:pt x="2209" y="4297"/>
                  </a:cubicBezTo>
                  <a:cubicBezTo>
                    <a:pt x="2254" y="4327"/>
                    <a:pt x="2306" y="4341"/>
                    <a:pt x="2359" y="4341"/>
                  </a:cubicBezTo>
                  <a:cubicBezTo>
                    <a:pt x="2493" y="4341"/>
                    <a:pt x="2634" y="4254"/>
                    <a:pt x="2706" y="4133"/>
                  </a:cubicBezTo>
                  <a:cubicBezTo>
                    <a:pt x="2806" y="3965"/>
                    <a:pt x="2808" y="3759"/>
                    <a:pt x="2808" y="3564"/>
                  </a:cubicBezTo>
                  <a:cubicBezTo>
                    <a:pt x="2806" y="2996"/>
                    <a:pt x="2708" y="2096"/>
                    <a:pt x="2707" y="1529"/>
                  </a:cubicBezTo>
                  <a:lnTo>
                    <a:pt x="2707" y="1529"/>
                  </a:lnTo>
                  <a:cubicBezTo>
                    <a:pt x="2938" y="1877"/>
                    <a:pt x="3391" y="2496"/>
                    <a:pt x="3609" y="2496"/>
                  </a:cubicBezTo>
                  <a:cubicBezTo>
                    <a:pt x="3633" y="2496"/>
                    <a:pt x="3654" y="2488"/>
                    <a:pt x="3671" y="2472"/>
                  </a:cubicBezTo>
                  <a:cubicBezTo>
                    <a:pt x="4345" y="1861"/>
                    <a:pt x="2801" y="484"/>
                    <a:pt x="2801" y="430"/>
                  </a:cubicBezTo>
                  <a:cubicBezTo>
                    <a:pt x="2801" y="430"/>
                    <a:pt x="2599" y="155"/>
                    <a:pt x="2479" y="92"/>
                  </a:cubicBezTo>
                  <a:cubicBezTo>
                    <a:pt x="2358" y="30"/>
                    <a:pt x="2217" y="27"/>
                    <a:pt x="2082" y="24"/>
                  </a:cubicBezTo>
                  <a:lnTo>
                    <a:pt x="507" y="1"/>
                  </a:ln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99"/>
            <p:cNvSpPr/>
            <p:nvPr/>
          </p:nvSpPr>
          <p:spPr>
            <a:xfrm>
              <a:off x="1824825" y="883725"/>
              <a:ext cx="64000" cy="20475"/>
            </a:xfrm>
            <a:custGeom>
              <a:rect b="b" l="l" r="r" t="t"/>
              <a:pathLst>
                <a:path extrusionOk="0" h="819" w="2560">
                  <a:moveTo>
                    <a:pt x="1132" y="1"/>
                  </a:moveTo>
                  <a:cubicBezTo>
                    <a:pt x="1120" y="1"/>
                    <a:pt x="1101" y="7"/>
                    <a:pt x="1101" y="16"/>
                  </a:cubicBezTo>
                  <a:cubicBezTo>
                    <a:pt x="1111" y="123"/>
                    <a:pt x="1118" y="230"/>
                    <a:pt x="1124" y="338"/>
                  </a:cubicBezTo>
                  <a:cubicBezTo>
                    <a:pt x="982" y="351"/>
                    <a:pt x="841" y="367"/>
                    <a:pt x="699" y="383"/>
                  </a:cubicBezTo>
                  <a:cubicBezTo>
                    <a:pt x="680" y="306"/>
                    <a:pt x="660" y="229"/>
                    <a:pt x="642" y="154"/>
                  </a:cubicBezTo>
                  <a:cubicBezTo>
                    <a:pt x="641" y="150"/>
                    <a:pt x="637" y="149"/>
                    <a:pt x="632" y="149"/>
                  </a:cubicBezTo>
                  <a:cubicBezTo>
                    <a:pt x="620" y="149"/>
                    <a:pt x="602" y="156"/>
                    <a:pt x="603" y="163"/>
                  </a:cubicBezTo>
                  <a:cubicBezTo>
                    <a:pt x="613" y="238"/>
                    <a:pt x="624" y="314"/>
                    <a:pt x="636" y="391"/>
                  </a:cubicBezTo>
                  <a:cubicBezTo>
                    <a:pt x="528" y="405"/>
                    <a:pt x="421" y="419"/>
                    <a:pt x="312" y="435"/>
                  </a:cubicBezTo>
                  <a:cubicBezTo>
                    <a:pt x="308" y="351"/>
                    <a:pt x="299" y="269"/>
                    <a:pt x="290" y="191"/>
                  </a:cubicBezTo>
                  <a:cubicBezTo>
                    <a:pt x="289" y="186"/>
                    <a:pt x="284" y="184"/>
                    <a:pt x="278" y="184"/>
                  </a:cubicBezTo>
                  <a:cubicBezTo>
                    <a:pt x="267" y="184"/>
                    <a:pt x="253" y="190"/>
                    <a:pt x="253" y="198"/>
                  </a:cubicBezTo>
                  <a:cubicBezTo>
                    <a:pt x="249" y="278"/>
                    <a:pt x="247" y="361"/>
                    <a:pt x="249" y="444"/>
                  </a:cubicBezTo>
                  <a:cubicBezTo>
                    <a:pt x="168" y="456"/>
                    <a:pt x="87" y="469"/>
                    <a:pt x="8" y="482"/>
                  </a:cubicBezTo>
                  <a:cubicBezTo>
                    <a:pt x="5" y="499"/>
                    <a:pt x="3" y="516"/>
                    <a:pt x="1" y="532"/>
                  </a:cubicBezTo>
                  <a:lnTo>
                    <a:pt x="250" y="499"/>
                  </a:lnTo>
                  <a:cubicBezTo>
                    <a:pt x="253" y="573"/>
                    <a:pt x="260" y="648"/>
                    <a:pt x="272" y="721"/>
                  </a:cubicBezTo>
                  <a:cubicBezTo>
                    <a:pt x="273" y="727"/>
                    <a:pt x="278" y="729"/>
                    <a:pt x="284" y="729"/>
                  </a:cubicBezTo>
                  <a:cubicBezTo>
                    <a:pt x="296" y="729"/>
                    <a:pt x="312" y="722"/>
                    <a:pt x="312" y="714"/>
                  </a:cubicBezTo>
                  <a:cubicBezTo>
                    <a:pt x="318" y="639"/>
                    <a:pt x="319" y="564"/>
                    <a:pt x="316" y="489"/>
                  </a:cubicBezTo>
                  <a:cubicBezTo>
                    <a:pt x="425" y="475"/>
                    <a:pt x="535" y="462"/>
                    <a:pt x="646" y="448"/>
                  </a:cubicBezTo>
                  <a:cubicBezTo>
                    <a:pt x="662" y="554"/>
                    <a:pt x="687" y="660"/>
                    <a:pt x="719" y="762"/>
                  </a:cubicBezTo>
                  <a:cubicBezTo>
                    <a:pt x="721" y="765"/>
                    <a:pt x="725" y="766"/>
                    <a:pt x="730" y="766"/>
                  </a:cubicBezTo>
                  <a:cubicBezTo>
                    <a:pt x="742" y="766"/>
                    <a:pt x="761" y="759"/>
                    <a:pt x="760" y="751"/>
                  </a:cubicBezTo>
                  <a:cubicBezTo>
                    <a:pt x="751" y="646"/>
                    <a:pt x="736" y="542"/>
                    <a:pt x="712" y="439"/>
                  </a:cubicBezTo>
                  <a:cubicBezTo>
                    <a:pt x="850" y="423"/>
                    <a:pt x="988" y="407"/>
                    <a:pt x="1128" y="393"/>
                  </a:cubicBezTo>
                  <a:lnTo>
                    <a:pt x="1129" y="416"/>
                  </a:lnTo>
                  <a:cubicBezTo>
                    <a:pt x="1135" y="548"/>
                    <a:pt x="1126" y="683"/>
                    <a:pt x="1142" y="814"/>
                  </a:cubicBezTo>
                  <a:cubicBezTo>
                    <a:pt x="1142" y="817"/>
                    <a:pt x="1146" y="819"/>
                    <a:pt x="1151" y="819"/>
                  </a:cubicBezTo>
                  <a:cubicBezTo>
                    <a:pt x="1163" y="819"/>
                    <a:pt x="1183" y="812"/>
                    <a:pt x="1183" y="806"/>
                  </a:cubicBezTo>
                  <a:cubicBezTo>
                    <a:pt x="1198" y="667"/>
                    <a:pt x="1198" y="526"/>
                    <a:pt x="1185" y="387"/>
                  </a:cubicBezTo>
                  <a:cubicBezTo>
                    <a:pt x="1342" y="370"/>
                    <a:pt x="1500" y="355"/>
                    <a:pt x="1658" y="342"/>
                  </a:cubicBezTo>
                  <a:lnTo>
                    <a:pt x="1658" y="342"/>
                  </a:lnTo>
                  <a:cubicBezTo>
                    <a:pt x="1658" y="363"/>
                    <a:pt x="1657" y="385"/>
                    <a:pt x="1657" y="406"/>
                  </a:cubicBezTo>
                  <a:cubicBezTo>
                    <a:pt x="1657" y="527"/>
                    <a:pt x="1644" y="657"/>
                    <a:pt x="1662" y="777"/>
                  </a:cubicBezTo>
                  <a:cubicBezTo>
                    <a:pt x="1662" y="779"/>
                    <a:pt x="1665" y="780"/>
                    <a:pt x="1669" y="780"/>
                  </a:cubicBezTo>
                  <a:cubicBezTo>
                    <a:pt x="1680" y="780"/>
                    <a:pt x="1703" y="773"/>
                    <a:pt x="1704" y="767"/>
                  </a:cubicBezTo>
                  <a:cubicBezTo>
                    <a:pt x="1720" y="645"/>
                    <a:pt x="1708" y="516"/>
                    <a:pt x="1708" y="393"/>
                  </a:cubicBezTo>
                  <a:cubicBezTo>
                    <a:pt x="1708" y="375"/>
                    <a:pt x="1708" y="356"/>
                    <a:pt x="1707" y="338"/>
                  </a:cubicBezTo>
                  <a:cubicBezTo>
                    <a:pt x="1783" y="332"/>
                    <a:pt x="1858" y="326"/>
                    <a:pt x="1934" y="322"/>
                  </a:cubicBezTo>
                  <a:cubicBezTo>
                    <a:pt x="1995" y="318"/>
                    <a:pt x="2056" y="314"/>
                    <a:pt x="2117" y="311"/>
                  </a:cubicBezTo>
                  <a:cubicBezTo>
                    <a:pt x="2124" y="424"/>
                    <a:pt x="2134" y="538"/>
                    <a:pt x="2147" y="649"/>
                  </a:cubicBezTo>
                  <a:cubicBezTo>
                    <a:pt x="2149" y="651"/>
                    <a:pt x="2151" y="654"/>
                    <a:pt x="2153" y="654"/>
                  </a:cubicBezTo>
                  <a:lnTo>
                    <a:pt x="2161" y="656"/>
                  </a:lnTo>
                  <a:cubicBezTo>
                    <a:pt x="2163" y="657"/>
                    <a:pt x="2166" y="657"/>
                    <a:pt x="2170" y="657"/>
                  </a:cubicBezTo>
                  <a:cubicBezTo>
                    <a:pt x="2187" y="657"/>
                    <a:pt x="2215" y="649"/>
                    <a:pt x="2219" y="637"/>
                  </a:cubicBezTo>
                  <a:lnTo>
                    <a:pt x="2221" y="629"/>
                  </a:lnTo>
                  <a:cubicBezTo>
                    <a:pt x="2222" y="626"/>
                    <a:pt x="2222" y="625"/>
                    <a:pt x="2220" y="624"/>
                  </a:cubicBezTo>
                  <a:lnTo>
                    <a:pt x="2211" y="618"/>
                  </a:lnTo>
                  <a:cubicBezTo>
                    <a:pt x="2201" y="583"/>
                    <a:pt x="2203" y="499"/>
                    <a:pt x="2201" y="477"/>
                  </a:cubicBezTo>
                  <a:lnTo>
                    <a:pt x="2188" y="362"/>
                  </a:lnTo>
                  <a:lnTo>
                    <a:pt x="2182" y="307"/>
                  </a:lnTo>
                  <a:cubicBezTo>
                    <a:pt x="2308" y="301"/>
                    <a:pt x="2433" y="297"/>
                    <a:pt x="2559" y="292"/>
                  </a:cubicBezTo>
                  <a:cubicBezTo>
                    <a:pt x="2552" y="282"/>
                    <a:pt x="2539" y="264"/>
                    <a:pt x="2521" y="242"/>
                  </a:cubicBezTo>
                  <a:lnTo>
                    <a:pt x="2513" y="242"/>
                  </a:lnTo>
                  <a:cubicBezTo>
                    <a:pt x="2401" y="245"/>
                    <a:pt x="2289" y="251"/>
                    <a:pt x="2176" y="257"/>
                  </a:cubicBezTo>
                  <a:cubicBezTo>
                    <a:pt x="2170" y="204"/>
                    <a:pt x="2163" y="150"/>
                    <a:pt x="2153" y="97"/>
                  </a:cubicBezTo>
                  <a:cubicBezTo>
                    <a:pt x="2153" y="94"/>
                    <a:pt x="2149" y="93"/>
                    <a:pt x="2143" y="93"/>
                  </a:cubicBezTo>
                  <a:cubicBezTo>
                    <a:pt x="2130" y="93"/>
                    <a:pt x="2108" y="100"/>
                    <a:pt x="2108" y="109"/>
                  </a:cubicBezTo>
                  <a:cubicBezTo>
                    <a:pt x="2108" y="159"/>
                    <a:pt x="2111" y="210"/>
                    <a:pt x="2114" y="261"/>
                  </a:cubicBezTo>
                  <a:cubicBezTo>
                    <a:pt x="1978" y="268"/>
                    <a:pt x="1843" y="276"/>
                    <a:pt x="1707" y="287"/>
                  </a:cubicBezTo>
                  <a:cubicBezTo>
                    <a:pt x="1706" y="199"/>
                    <a:pt x="1704" y="111"/>
                    <a:pt x="1702" y="23"/>
                  </a:cubicBezTo>
                  <a:cubicBezTo>
                    <a:pt x="1702" y="21"/>
                    <a:pt x="1699" y="20"/>
                    <a:pt x="1695" y="20"/>
                  </a:cubicBezTo>
                  <a:cubicBezTo>
                    <a:pt x="1684" y="20"/>
                    <a:pt x="1664" y="25"/>
                    <a:pt x="1664" y="32"/>
                  </a:cubicBezTo>
                  <a:cubicBezTo>
                    <a:pt x="1662" y="119"/>
                    <a:pt x="1661" y="205"/>
                    <a:pt x="1660" y="291"/>
                  </a:cubicBezTo>
                  <a:cubicBezTo>
                    <a:pt x="1624" y="293"/>
                    <a:pt x="1587" y="295"/>
                    <a:pt x="1551" y="299"/>
                  </a:cubicBezTo>
                  <a:cubicBezTo>
                    <a:pt x="1427" y="308"/>
                    <a:pt x="1304" y="320"/>
                    <a:pt x="1179" y="332"/>
                  </a:cubicBezTo>
                  <a:cubicBezTo>
                    <a:pt x="1169" y="220"/>
                    <a:pt x="1155" y="111"/>
                    <a:pt x="1142" y="5"/>
                  </a:cubicBezTo>
                  <a:cubicBezTo>
                    <a:pt x="1141" y="2"/>
                    <a:pt x="1137" y="1"/>
                    <a:pt x="1132" y="1"/>
                  </a:cubicBezTo>
                  <a:close/>
                </a:path>
              </a:pathLst>
            </a:custGeom>
            <a:solidFill>
              <a:srgbClr val="008A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99"/>
            <p:cNvSpPr/>
            <p:nvPr/>
          </p:nvSpPr>
          <p:spPr>
            <a:xfrm>
              <a:off x="1819800" y="499975"/>
              <a:ext cx="104075" cy="389750"/>
            </a:xfrm>
            <a:custGeom>
              <a:rect b="b" l="l" r="r" t="t"/>
              <a:pathLst>
                <a:path extrusionOk="0" h="15590" w="4163">
                  <a:moveTo>
                    <a:pt x="4162" y="0"/>
                  </a:moveTo>
                  <a:cubicBezTo>
                    <a:pt x="4162" y="0"/>
                    <a:pt x="1919" y="1363"/>
                    <a:pt x="1052" y="7040"/>
                  </a:cubicBezTo>
                  <a:cubicBezTo>
                    <a:pt x="620" y="9872"/>
                    <a:pt x="0" y="12682"/>
                    <a:pt x="81" y="15547"/>
                  </a:cubicBezTo>
                  <a:cubicBezTo>
                    <a:pt x="524" y="15566"/>
                    <a:pt x="962" y="15569"/>
                    <a:pt x="1398" y="15569"/>
                  </a:cubicBezTo>
                  <a:cubicBezTo>
                    <a:pt x="1585" y="15569"/>
                    <a:pt x="1772" y="15568"/>
                    <a:pt x="1958" y="15568"/>
                  </a:cubicBezTo>
                  <a:cubicBezTo>
                    <a:pt x="2388" y="15568"/>
                    <a:pt x="2819" y="15571"/>
                    <a:pt x="3255" y="15589"/>
                  </a:cubicBezTo>
                  <a:cubicBezTo>
                    <a:pt x="3083" y="10646"/>
                    <a:pt x="4021" y="4991"/>
                    <a:pt x="4162"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99"/>
            <p:cNvSpPr/>
            <p:nvPr/>
          </p:nvSpPr>
          <p:spPr>
            <a:xfrm>
              <a:off x="2265850" y="880925"/>
              <a:ext cx="107750" cy="113675"/>
            </a:xfrm>
            <a:custGeom>
              <a:rect b="b" l="l" r="r" t="t"/>
              <a:pathLst>
                <a:path extrusionOk="0" h="4547" w="4310">
                  <a:moveTo>
                    <a:pt x="2240" y="1"/>
                  </a:moveTo>
                  <a:cubicBezTo>
                    <a:pt x="2137" y="1"/>
                    <a:pt x="2035" y="10"/>
                    <a:pt x="1943" y="53"/>
                  </a:cubicBezTo>
                  <a:cubicBezTo>
                    <a:pt x="1820" y="110"/>
                    <a:pt x="1606" y="376"/>
                    <a:pt x="1606" y="376"/>
                  </a:cubicBezTo>
                  <a:cubicBezTo>
                    <a:pt x="1602" y="430"/>
                    <a:pt x="1" y="1738"/>
                    <a:pt x="646" y="2377"/>
                  </a:cubicBezTo>
                  <a:cubicBezTo>
                    <a:pt x="664" y="2395"/>
                    <a:pt x="686" y="2403"/>
                    <a:pt x="712" y="2403"/>
                  </a:cubicBezTo>
                  <a:cubicBezTo>
                    <a:pt x="933" y="2403"/>
                    <a:pt x="1406" y="1812"/>
                    <a:pt x="1650" y="1477"/>
                  </a:cubicBezTo>
                  <a:lnTo>
                    <a:pt x="1650" y="1477"/>
                  </a:lnTo>
                  <a:cubicBezTo>
                    <a:pt x="1624" y="2044"/>
                    <a:pt x="1487" y="2938"/>
                    <a:pt x="1461" y="3505"/>
                  </a:cubicBezTo>
                  <a:cubicBezTo>
                    <a:pt x="1451" y="3700"/>
                    <a:pt x="1444" y="3906"/>
                    <a:pt x="1537" y="4079"/>
                  </a:cubicBezTo>
                  <a:cubicBezTo>
                    <a:pt x="1606" y="4206"/>
                    <a:pt x="1749" y="4301"/>
                    <a:pt x="1888" y="4301"/>
                  </a:cubicBezTo>
                  <a:cubicBezTo>
                    <a:pt x="1936" y="4301"/>
                    <a:pt x="1984" y="4290"/>
                    <a:pt x="2027" y="4263"/>
                  </a:cubicBezTo>
                  <a:cubicBezTo>
                    <a:pt x="2178" y="4172"/>
                    <a:pt x="2203" y="3967"/>
                    <a:pt x="2213" y="3791"/>
                  </a:cubicBezTo>
                  <a:lnTo>
                    <a:pt x="2316" y="1705"/>
                  </a:lnTo>
                  <a:cubicBezTo>
                    <a:pt x="2412" y="2221"/>
                    <a:pt x="2400" y="3734"/>
                    <a:pt x="2441" y="3959"/>
                  </a:cubicBezTo>
                  <a:cubicBezTo>
                    <a:pt x="2483" y="4182"/>
                    <a:pt x="2599" y="4406"/>
                    <a:pt x="2798" y="4517"/>
                  </a:cubicBezTo>
                  <a:cubicBezTo>
                    <a:pt x="2827" y="4532"/>
                    <a:pt x="2857" y="4546"/>
                    <a:pt x="2889" y="4546"/>
                  </a:cubicBezTo>
                  <a:cubicBezTo>
                    <a:pt x="2894" y="4546"/>
                    <a:pt x="2899" y="4546"/>
                    <a:pt x="2903" y="4545"/>
                  </a:cubicBezTo>
                  <a:cubicBezTo>
                    <a:pt x="2934" y="4538"/>
                    <a:pt x="2964" y="4524"/>
                    <a:pt x="2988" y="4501"/>
                  </a:cubicBezTo>
                  <a:cubicBezTo>
                    <a:pt x="3301" y="4248"/>
                    <a:pt x="3315" y="2323"/>
                    <a:pt x="3310" y="1793"/>
                  </a:cubicBezTo>
                  <a:lnTo>
                    <a:pt x="3310" y="1793"/>
                  </a:lnTo>
                  <a:cubicBezTo>
                    <a:pt x="3419" y="2279"/>
                    <a:pt x="3455" y="3760"/>
                    <a:pt x="3576" y="3962"/>
                  </a:cubicBezTo>
                  <a:cubicBezTo>
                    <a:pt x="3648" y="4085"/>
                    <a:pt x="3799" y="4165"/>
                    <a:pt x="3935" y="4165"/>
                  </a:cubicBezTo>
                  <a:cubicBezTo>
                    <a:pt x="4024" y="4165"/>
                    <a:pt x="4107" y="4131"/>
                    <a:pt x="4158" y="4054"/>
                  </a:cubicBezTo>
                  <a:cubicBezTo>
                    <a:pt x="4205" y="3982"/>
                    <a:pt x="4214" y="3894"/>
                    <a:pt x="4219" y="3809"/>
                  </a:cubicBezTo>
                  <a:cubicBezTo>
                    <a:pt x="4310" y="2608"/>
                    <a:pt x="4267" y="1400"/>
                    <a:pt x="4091" y="209"/>
                  </a:cubicBezTo>
                  <a:cubicBezTo>
                    <a:pt x="4084" y="160"/>
                    <a:pt x="4073" y="105"/>
                    <a:pt x="4034" y="75"/>
                  </a:cubicBezTo>
                  <a:cubicBezTo>
                    <a:pt x="4000" y="50"/>
                    <a:pt x="3958" y="48"/>
                    <a:pt x="3917" y="47"/>
                  </a:cubicBezTo>
                  <a:lnTo>
                    <a:pt x="2343" y="3"/>
                  </a:lnTo>
                  <a:cubicBezTo>
                    <a:pt x="2309" y="2"/>
                    <a:pt x="2274" y="1"/>
                    <a:pt x="2240" y="1"/>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99"/>
            <p:cNvSpPr/>
            <p:nvPr/>
          </p:nvSpPr>
          <p:spPr>
            <a:xfrm>
              <a:off x="2306100" y="884300"/>
              <a:ext cx="63675" cy="20575"/>
            </a:xfrm>
            <a:custGeom>
              <a:rect b="b" l="l" r="r" t="t"/>
              <a:pathLst>
                <a:path extrusionOk="0" h="823" w="2547">
                  <a:moveTo>
                    <a:pt x="875" y="1"/>
                  </a:moveTo>
                  <a:cubicBezTo>
                    <a:pt x="873" y="1"/>
                    <a:pt x="871" y="1"/>
                    <a:pt x="871" y="2"/>
                  </a:cubicBezTo>
                  <a:cubicBezTo>
                    <a:pt x="865" y="90"/>
                    <a:pt x="859" y="178"/>
                    <a:pt x="854" y="266"/>
                  </a:cubicBezTo>
                  <a:cubicBezTo>
                    <a:pt x="718" y="250"/>
                    <a:pt x="584" y="235"/>
                    <a:pt x="448" y="221"/>
                  </a:cubicBezTo>
                  <a:cubicBezTo>
                    <a:pt x="453" y="171"/>
                    <a:pt x="458" y="120"/>
                    <a:pt x="460" y="70"/>
                  </a:cubicBezTo>
                  <a:cubicBezTo>
                    <a:pt x="460" y="62"/>
                    <a:pt x="436" y="53"/>
                    <a:pt x="423" y="53"/>
                  </a:cubicBezTo>
                  <a:cubicBezTo>
                    <a:pt x="419" y="53"/>
                    <a:pt x="417" y="54"/>
                    <a:pt x="416" y="56"/>
                  </a:cubicBezTo>
                  <a:cubicBezTo>
                    <a:pt x="404" y="109"/>
                    <a:pt x="395" y="163"/>
                    <a:pt x="385" y="216"/>
                  </a:cubicBezTo>
                  <a:cubicBezTo>
                    <a:pt x="274" y="205"/>
                    <a:pt x="163" y="195"/>
                    <a:pt x="51" y="185"/>
                  </a:cubicBezTo>
                  <a:lnTo>
                    <a:pt x="42" y="185"/>
                  </a:lnTo>
                  <a:cubicBezTo>
                    <a:pt x="23" y="208"/>
                    <a:pt x="9" y="225"/>
                    <a:pt x="1" y="234"/>
                  </a:cubicBezTo>
                  <a:cubicBezTo>
                    <a:pt x="127" y="244"/>
                    <a:pt x="252" y="255"/>
                    <a:pt x="377" y="266"/>
                  </a:cubicBezTo>
                  <a:cubicBezTo>
                    <a:pt x="374" y="284"/>
                    <a:pt x="372" y="303"/>
                    <a:pt x="369" y="321"/>
                  </a:cubicBezTo>
                  <a:cubicBezTo>
                    <a:pt x="363" y="359"/>
                    <a:pt x="357" y="397"/>
                    <a:pt x="351" y="435"/>
                  </a:cubicBezTo>
                  <a:cubicBezTo>
                    <a:pt x="348" y="458"/>
                    <a:pt x="347" y="541"/>
                    <a:pt x="335" y="576"/>
                  </a:cubicBezTo>
                  <a:lnTo>
                    <a:pt x="326" y="581"/>
                  </a:lnTo>
                  <a:cubicBezTo>
                    <a:pt x="323" y="581"/>
                    <a:pt x="323" y="583"/>
                    <a:pt x="323" y="585"/>
                  </a:cubicBezTo>
                  <a:cubicBezTo>
                    <a:pt x="324" y="588"/>
                    <a:pt x="326" y="591"/>
                    <a:pt x="326" y="595"/>
                  </a:cubicBezTo>
                  <a:cubicBezTo>
                    <a:pt x="330" y="607"/>
                    <a:pt x="360" y="616"/>
                    <a:pt x="377" y="616"/>
                  </a:cubicBezTo>
                  <a:cubicBezTo>
                    <a:pt x="380" y="616"/>
                    <a:pt x="382" y="616"/>
                    <a:pt x="384" y="615"/>
                  </a:cubicBezTo>
                  <a:lnTo>
                    <a:pt x="390" y="613"/>
                  </a:lnTo>
                  <a:cubicBezTo>
                    <a:pt x="392" y="613"/>
                    <a:pt x="395" y="612"/>
                    <a:pt x="396" y="609"/>
                  </a:cubicBezTo>
                  <a:cubicBezTo>
                    <a:pt x="415" y="498"/>
                    <a:pt x="430" y="385"/>
                    <a:pt x="442" y="272"/>
                  </a:cubicBezTo>
                  <a:cubicBezTo>
                    <a:pt x="503" y="278"/>
                    <a:pt x="564" y="284"/>
                    <a:pt x="624" y="291"/>
                  </a:cubicBezTo>
                  <a:cubicBezTo>
                    <a:pt x="699" y="300"/>
                    <a:pt x="774" y="308"/>
                    <a:pt x="850" y="318"/>
                  </a:cubicBezTo>
                  <a:cubicBezTo>
                    <a:pt x="849" y="335"/>
                    <a:pt x="848" y="354"/>
                    <a:pt x="847" y="372"/>
                  </a:cubicBezTo>
                  <a:cubicBezTo>
                    <a:pt x="841" y="495"/>
                    <a:pt x="823" y="623"/>
                    <a:pt x="835" y="746"/>
                  </a:cubicBezTo>
                  <a:cubicBezTo>
                    <a:pt x="836" y="752"/>
                    <a:pt x="858" y="761"/>
                    <a:pt x="869" y="761"/>
                  </a:cubicBezTo>
                  <a:cubicBezTo>
                    <a:pt x="873" y="761"/>
                    <a:pt x="875" y="760"/>
                    <a:pt x="875" y="758"/>
                  </a:cubicBezTo>
                  <a:cubicBezTo>
                    <a:pt x="899" y="639"/>
                    <a:pt x="892" y="509"/>
                    <a:pt x="897" y="388"/>
                  </a:cubicBezTo>
                  <a:cubicBezTo>
                    <a:pt x="898" y="366"/>
                    <a:pt x="898" y="345"/>
                    <a:pt x="899" y="324"/>
                  </a:cubicBezTo>
                  <a:cubicBezTo>
                    <a:pt x="1056" y="344"/>
                    <a:pt x="1213" y="365"/>
                    <a:pt x="1371" y="389"/>
                  </a:cubicBezTo>
                  <a:cubicBezTo>
                    <a:pt x="1352" y="527"/>
                    <a:pt x="1346" y="667"/>
                    <a:pt x="1353" y="808"/>
                  </a:cubicBezTo>
                  <a:cubicBezTo>
                    <a:pt x="1353" y="815"/>
                    <a:pt x="1373" y="822"/>
                    <a:pt x="1385" y="822"/>
                  </a:cubicBezTo>
                  <a:cubicBezTo>
                    <a:pt x="1390" y="822"/>
                    <a:pt x="1393" y="821"/>
                    <a:pt x="1393" y="819"/>
                  </a:cubicBezTo>
                  <a:cubicBezTo>
                    <a:pt x="1415" y="688"/>
                    <a:pt x="1413" y="552"/>
                    <a:pt x="1425" y="420"/>
                  </a:cubicBezTo>
                  <a:cubicBezTo>
                    <a:pt x="1425" y="413"/>
                    <a:pt x="1427" y="406"/>
                    <a:pt x="1428" y="397"/>
                  </a:cubicBezTo>
                  <a:cubicBezTo>
                    <a:pt x="1565" y="418"/>
                    <a:pt x="1703" y="440"/>
                    <a:pt x="1841" y="463"/>
                  </a:cubicBezTo>
                  <a:cubicBezTo>
                    <a:pt x="1812" y="564"/>
                    <a:pt x="1791" y="666"/>
                    <a:pt x="1779" y="771"/>
                  </a:cubicBezTo>
                  <a:cubicBezTo>
                    <a:pt x="1778" y="780"/>
                    <a:pt x="1797" y="788"/>
                    <a:pt x="1809" y="788"/>
                  </a:cubicBezTo>
                  <a:cubicBezTo>
                    <a:pt x="1814" y="788"/>
                    <a:pt x="1817" y="787"/>
                    <a:pt x="1818" y="784"/>
                  </a:cubicBezTo>
                  <a:cubicBezTo>
                    <a:pt x="1855" y="683"/>
                    <a:pt x="1885" y="579"/>
                    <a:pt x="1906" y="473"/>
                  </a:cubicBezTo>
                  <a:cubicBezTo>
                    <a:pt x="2014" y="493"/>
                    <a:pt x="2124" y="510"/>
                    <a:pt x="2233" y="529"/>
                  </a:cubicBezTo>
                  <a:cubicBezTo>
                    <a:pt x="2226" y="604"/>
                    <a:pt x="2224" y="679"/>
                    <a:pt x="2226" y="754"/>
                  </a:cubicBezTo>
                  <a:cubicBezTo>
                    <a:pt x="2226" y="762"/>
                    <a:pt x="2243" y="770"/>
                    <a:pt x="2255" y="770"/>
                  </a:cubicBezTo>
                  <a:cubicBezTo>
                    <a:pt x="2261" y="770"/>
                    <a:pt x="2266" y="769"/>
                    <a:pt x="2267" y="764"/>
                  </a:cubicBezTo>
                  <a:cubicBezTo>
                    <a:pt x="2282" y="690"/>
                    <a:pt x="2293" y="616"/>
                    <a:pt x="2298" y="541"/>
                  </a:cubicBezTo>
                  <a:lnTo>
                    <a:pt x="2546" y="585"/>
                  </a:lnTo>
                  <a:cubicBezTo>
                    <a:pt x="2545" y="569"/>
                    <a:pt x="2544" y="552"/>
                    <a:pt x="2542" y="535"/>
                  </a:cubicBezTo>
                  <a:cubicBezTo>
                    <a:pt x="2463" y="519"/>
                    <a:pt x="2383" y="502"/>
                    <a:pt x="2302" y="487"/>
                  </a:cubicBezTo>
                  <a:cubicBezTo>
                    <a:pt x="2308" y="403"/>
                    <a:pt x="2310" y="320"/>
                    <a:pt x="2310" y="240"/>
                  </a:cubicBezTo>
                  <a:cubicBezTo>
                    <a:pt x="2310" y="232"/>
                    <a:pt x="2295" y="226"/>
                    <a:pt x="2284" y="226"/>
                  </a:cubicBezTo>
                  <a:cubicBezTo>
                    <a:pt x="2278" y="226"/>
                    <a:pt x="2273" y="227"/>
                    <a:pt x="2273" y="232"/>
                  </a:cubicBezTo>
                  <a:cubicBezTo>
                    <a:pt x="2260" y="309"/>
                    <a:pt x="2248" y="391"/>
                    <a:pt x="2239" y="473"/>
                  </a:cubicBezTo>
                  <a:cubicBezTo>
                    <a:pt x="2132" y="453"/>
                    <a:pt x="2025" y="434"/>
                    <a:pt x="1918" y="416"/>
                  </a:cubicBezTo>
                  <a:cubicBezTo>
                    <a:pt x="1933" y="340"/>
                    <a:pt x="1947" y="264"/>
                    <a:pt x="1961" y="191"/>
                  </a:cubicBezTo>
                  <a:cubicBezTo>
                    <a:pt x="1963" y="183"/>
                    <a:pt x="1943" y="175"/>
                    <a:pt x="1932" y="175"/>
                  </a:cubicBezTo>
                  <a:cubicBezTo>
                    <a:pt x="1927" y="175"/>
                    <a:pt x="1924" y="176"/>
                    <a:pt x="1923" y="178"/>
                  </a:cubicBezTo>
                  <a:cubicBezTo>
                    <a:pt x="1901" y="253"/>
                    <a:pt x="1879" y="329"/>
                    <a:pt x="1856" y="407"/>
                  </a:cubicBezTo>
                  <a:cubicBezTo>
                    <a:pt x="1716" y="384"/>
                    <a:pt x="1574" y="362"/>
                    <a:pt x="1434" y="343"/>
                  </a:cubicBezTo>
                  <a:cubicBezTo>
                    <a:pt x="1443" y="234"/>
                    <a:pt x="1455" y="127"/>
                    <a:pt x="1469" y="21"/>
                  </a:cubicBezTo>
                  <a:cubicBezTo>
                    <a:pt x="1471" y="13"/>
                    <a:pt x="1450" y="5"/>
                    <a:pt x="1438" y="5"/>
                  </a:cubicBezTo>
                  <a:cubicBezTo>
                    <a:pt x="1434" y="5"/>
                    <a:pt x="1430" y="6"/>
                    <a:pt x="1430" y="8"/>
                  </a:cubicBezTo>
                  <a:cubicBezTo>
                    <a:pt x="1412" y="114"/>
                    <a:pt x="1393" y="224"/>
                    <a:pt x="1379" y="334"/>
                  </a:cubicBezTo>
                  <a:cubicBezTo>
                    <a:pt x="1255" y="318"/>
                    <a:pt x="1133" y="301"/>
                    <a:pt x="1009" y="285"/>
                  </a:cubicBezTo>
                  <a:lnTo>
                    <a:pt x="902" y="272"/>
                  </a:lnTo>
                  <a:cubicBezTo>
                    <a:pt x="904" y="187"/>
                    <a:pt x="905" y="100"/>
                    <a:pt x="908" y="14"/>
                  </a:cubicBezTo>
                  <a:cubicBezTo>
                    <a:pt x="908" y="7"/>
                    <a:pt x="885" y="1"/>
                    <a:pt x="875" y="1"/>
                  </a:cubicBezTo>
                  <a:close/>
                </a:path>
              </a:pathLst>
            </a:custGeom>
            <a:solidFill>
              <a:srgbClr val="008A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99"/>
            <p:cNvSpPr/>
            <p:nvPr/>
          </p:nvSpPr>
          <p:spPr>
            <a:xfrm>
              <a:off x="2286350" y="497925"/>
              <a:ext cx="92000" cy="392775"/>
            </a:xfrm>
            <a:custGeom>
              <a:rect b="b" l="l" r="r" t="t"/>
              <a:pathLst>
                <a:path extrusionOk="0" h="15711" w="3680">
                  <a:moveTo>
                    <a:pt x="79" y="0"/>
                  </a:moveTo>
                  <a:cubicBezTo>
                    <a:pt x="1" y="4994"/>
                    <a:pt x="690" y="10682"/>
                    <a:pt x="299" y="15614"/>
                  </a:cubicBezTo>
                  <a:cubicBezTo>
                    <a:pt x="1369" y="15615"/>
                    <a:pt x="2402" y="15710"/>
                    <a:pt x="3472" y="15711"/>
                  </a:cubicBezTo>
                  <a:cubicBezTo>
                    <a:pt x="3679" y="12852"/>
                    <a:pt x="3183" y="10018"/>
                    <a:pt x="2876" y="7169"/>
                  </a:cubicBezTo>
                  <a:cubicBezTo>
                    <a:pt x="2259" y="1461"/>
                    <a:pt x="79" y="0"/>
                    <a:pt x="79" y="0"/>
                  </a:cubicBez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99"/>
            <p:cNvSpPr/>
            <p:nvPr/>
          </p:nvSpPr>
          <p:spPr>
            <a:xfrm>
              <a:off x="2178700" y="360625"/>
              <a:ext cx="1100" cy="1350"/>
            </a:xfrm>
            <a:custGeom>
              <a:rect b="b" l="l" r="r" t="t"/>
              <a:pathLst>
                <a:path extrusionOk="0" h="54" w="44">
                  <a:moveTo>
                    <a:pt x="1" y="1"/>
                  </a:moveTo>
                  <a:cubicBezTo>
                    <a:pt x="5" y="14"/>
                    <a:pt x="9" y="26"/>
                    <a:pt x="14" y="39"/>
                  </a:cubicBezTo>
                  <a:cubicBezTo>
                    <a:pt x="23" y="44"/>
                    <a:pt x="34" y="48"/>
                    <a:pt x="44" y="53"/>
                  </a:cubicBezTo>
                  <a:lnTo>
                    <a:pt x="1" y="1"/>
                  </a:ln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99"/>
            <p:cNvSpPr/>
            <p:nvPr/>
          </p:nvSpPr>
          <p:spPr>
            <a:xfrm>
              <a:off x="2041000" y="347575"/>
              <a:ext cx="144375" cy="215025"/>
            </a:xfrm>
            <a:custGeom>
              <a:rect b="b" l="l" r="r" t="t"/>
              <a:pathLst>
                <a:path extrusionOk="0" h="8601" w="5775">
                  <a:moveTo>
                    <a:pt x="2999" y="0"/>
                  </a:moveTo>
                  <a:cubicBezTo>
                    <a:pt x="2632" y="0"/>
                    <a:pt x="2263" y="34"/>
                    <a:pt x="1898" y="103"/>
                  </a:cubicBezTo>
                  <a:cubicBezTo>
                    <a:pt x="1459" y="186"/>
                    <a:pt x="1011" y="331"/>
                    <a:pt x="694" y="644"/>
                  </a:cubicBezTo>
                  <a:cubicBezTo>
                    <a:pt x="178" y="1150"/>
                    <a:pt x="127" y="1950"/>
                    <a:pt x="108" y="2672"/>
                  </a:cubicBezTo>
                  <a:cubicBezTo>
                    <a:pt x="82" y="3622"/>
                    <a:pt x="57" y="4573"/>
                    <a:pt x="31" y="5523"/>
                  </a:cubicBezTo>
                  <a:cubicBezTo>
                    <a:pt x="16" y="6093"/>
                    <a:pt x="1" y="6673"/>
                    <a:pt x="157" y="7222"/>
                  </a:cubicBezTo>
                  <a:cubicBezTo>
                    <a:pt x="313" y="7771"/>
                    <a:pt x="592" y="8148"/>
                    <a:pt x="1121" y="8363"/>
                  </a:cubicBezTo>
                  <a:cubicBezTo>
                    <a:pt x="1476" y="8507"/>
                    <a:pt x="1920" y="8601"/>
                    <a:pt x="2322" y="8601"/>
                  </a:cubicBezTo>
                  <a:cubicBezTo>
                    <a:pt x="2402" y="8601"/>
                    <a:pt x="2480" y="8597"/>
                    <a:pt x="2556" y="8589"/>
                  </a:cubicBezTo>
                  <a:lnTo>
                    <a:pt x="4116" y="8430"/>
                  </a:lnTo>
                  <a:cubicBezTo>
                    <a:pt x="4382" y="8403"/>
                    <a:pt x="4658" y="8373"/>
                    <a:pt x="4889" y="8238"/>
                  </a:cubicBezTo>
                  <a:cubicBezTo>
                    <a:pt x="5429" y="7922"/>
                    <a:pt x="5517" y="7191"/>
                    <a:pt x="5546" y="6565"/>
                  </a:cubicBezTo>
                  <a:cubicBezTo>
                    <a:pt x="5602" y="5298"/>
                    <a:pt x="5657" y="4031"/>
                    <a:pt x="5713" y="2764"/>
                  </a:cubicBezTo>
                  <a:cubicBezTo>
                    <a:pt x="5746" y="2022"/>
                    <a:pt x="5774" y="1258"/>
                    <a:pt x="5522" y="561"/>
                  </a:cubicBezTo>
                  <a:cubicBezTo>
                    <a:pt x="4728" y="190"/>
                    <a:pt x="3867" y="0"/>
                    <a:pt x="2999" y="0"/>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99"/>
            <p:cNvSpPr/>
            <p:nvPr/>
          </p:nvSpPr>
          <p:spPr>
            <a:xfrm>
              <a:off x="2043550" y="376675"/>
              <a:ext cx="141375" cy="51025"/>
            </a:xfrm>
            <a:custGeom>
              <a:rect b="b" l="l" r="r" t="t"/>
              <a:pathLst>
                <a:path extrusionOk="0" h="2041" w="5655">
                  <a:moveTo>
                    <a:pt x="5348" y="0"/>
                  </a:moveTo>
                  <a:lnTo>
                    <a:pt x="92" y="517"/>
                  </a:lnTo>
                  <a:cubicBezTo>
                    <a:pt x="30" y="841"/>
                    <a:pt x="14" y="1182"/>
                    <a:pt x="5" y="1508"/>
                  </a:cubicBezTo>
                  <a:cubicBezTo>
                    <a:pt x="4" y="1576"/>
                    <a:pt x="1" y="1644"/>
                    <a:pt x="0" y="1712"/>
                  </a:cubicBezTo>
                  <a:cubicBezTo>
                    <a:pt x="257" y="1860"/>
                    <a:pt x="625" y="2002"/>
                    <a:pt x="1088" y="2002"/>
                  </a:cubicBezTo>
                  <a:cubicBezTo>
                    <a:pt x="1519" y="2002"/>
                    <a:pt x="2032" y="1879"/>
                    <a:pt x="2614" y="1520"/>
                  </a:cubicBezTo>
                  <a:cubicBezTo>
                    <a:pt x="2614" y="1520"/>
                    <a:pt x="3305" y="2041"/>
                    <a:pt x="4304" y="2041"/>
                  </a:cubicBezTo>
                  <a:cubicBezTo>
                    <a:pt x="4698" y="2041"/>
                    <a:pt x="5139" y="1960"/>
                    <a:pt x="5605" y="1734"/>
                  </a:cubicBezTo>
                  <a:cubicBezTo>
                    <a:pt x="5607" y="1689"/>
                    <a:pt x="5609" y="1645"/>
                    <a:pt x="5611" y="1600"/>
                  </a:cubicBezTo>
                  <a:cubicBezTo>
                    <a:pt x="5634" y="1085"/>
                    <a:pt x="5654" y="557"/>
                    <a:pt x="5579" y="49"/>
                  </a:cubicBezTo>
                  <a:cubicBezTo>
                    <a:pt x="5442" y="16"/>
                    <a:pt x="5348" y="0"/>
                    <a:pt x="5348" y="0"/>
                  </a:cubicBezTo>
                  <a:close/>
                </a:path>
              </a:pathLst>
            </a:custGeom>
            <a:solidFill>
              <a:srgbClr val="008A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99"/>
            <p:cNvSpPr/>
            <p:nvPr/>
          </p:nvSpPr>
          <p:spPr>
            <a:xfrm>
              <a:off x="2084625" y="396875"/>
              <a:ext cx="47850" cy="71775"/>
            </a:xfrm>
            <a:custGeom>
              <a:rect b="b" l="l" r="r" t="t"/>
              <a:pathLst>
                <a:path extrusionOk="0" h="2871" w="1914">
                  <a:moveTo>
                    <a:pt x="1478" y="0"/>
                  </a:moveTo>
                  <a:cubicBezTo>
                    <a:pt x="1455" y="0"/>
                    <a:pt x="1432" y="1"/>
                    <a:pt x="1410" y="2"/>
                  </a:cubicBezTo>
                  <a:lnTo>
                    <a:pt x="466" y="34"/>
                  </a:lnTo>
                  <a:lnTo>
                    <a:pt x="459" y="41"/>
                  </a:lnTo>
                  <a:cubicBezTo>
                    <a:pt x="394" y="319"/>
                    <a:pt x="331" y="598"/>
                    <a:pt x="268" y="878"/>
                  </a:cubicBezTo>
                  <a:cubicBezTo>
                    <a:pt x="130" y="1482"/>
                    <a:pt x="1" y="2132"/>
                    <a:pt x="358" y="2688"/>
                  </a:cubicBezTo>
                  <a:cubicBezTo>
                    <a:pt x="392" y="2742"/>
                    <a:pt x="435" y="2797"/>
                    <a:pt x="504" y="2829"/>
                  </a:cubicBezTo>
                  <a:cubicBezTo>
                    <a:pt x="573" y="2861"/>
                    <a:pt x="662" y="2865"/>
                    <a:pt x="746" y="2867"/>
                  </a:cubicBezTo>
                  <a:cubicBezTo>
                    <a:pt x="798" y="2869"/>
                    <a:pt x="851" y="2870"/>
                    <a:pt x="904" y="2870"/>
                  </a:cubicBezTo>
                  <a:cubicBezTo>
                    <a:pt x="1110" y="2870"/>
                    <a:pt x="1318" y="2853"/>
                    <a:pt x="1485" y="2767"/>
                  </a:cubicBezTo>
                  <a:cubicBezTo>
                    <a:pt x="1762" y="2625"/>
                    <a:pt x="1825" y="2346"/>
                    <a:pt x="1850" y="2099"/>
                  </a:cubicBezTo>
                  <a:cubicBezTo>
                    <a:pt x="1913" y="1494"/>
                    <a:pt x="1902" y="885"/>
                    <a:pt x="1819" y="282"/>
                  </a:cubicBezTo>
                  <a:cubicBezTo>
                    <a:pt x="1806" y="190"/>
                    <a:pt x="1781" y="85"/>
                    <a:pt x="1675" y="34"/>
                  </a:cubicBezTo>
                  <a:cubicBezTo>
                    <a:pt x="1618" y="6"/>
                    <a:pt x="1548" y="0"/>
                    <a:pt x="1478" y="0"/>
                  </a:cubicBezTo>
                  <a:close/>
                </a:path>
              </a:pathLst>
            </a:custGeom>
            <a:solidFill>
              <a:srgbClr val="2B6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99"/>
            <p:cNvSpPr/>
            <p:nvPr/>
          </p:nvSpPr>
          <p:spPr>
            <a:xfrm>
              <a:off x="2084625" y="396875"/>
              <a:ext cx="47850" cy="71775"/>
            </a:xfrm>
            <a:custGeom>
              <a:rect b="b" l="l" r="r" t="t"/>
              <a:pathLst>
                <a:path extrusionOk="0" h="2871" w="1914">
                  <a:moveTo>
                    <a:pt x="1478" y="0"/>
                  </a:moveTo>
                  <a:cubicBezTo>
                    <a:pt x="1455" y="0"/>
                    <a:pt x="1432" y="1"/>
                    <a:pt x="1410" y="2"/>
                  </a:cubicBezTo>
                  <a:lnTo>
                    <a:pt x="466" y="34"/>
                  </a:lnTo>
                  <a:lnTo>
                    <a:pt x="459" y="41"/>
                  </a:lnTo>
                  <a:cubicBezTo>
                    <a:pt x="394" y="319"/>
                    <a:pt x="331" y="598"/>
                    <a:pt x="268" y="878"/>
                  </a:cubicBezTo>
                  <a:cubicBezTo>
                    <a:pt x="130" y="1482"/>
                    <a:pt x="1" y="2132"/>
                    <a:pt x="358" y="2688"/>
                  </a:cubicBezTo>
                  <a:cubicBezTo>
                    <a:pt x="392" y="2742"/>
                    <a:pt x="435" y="2797"/>
                    <a:pt x="504" y="2829"/>
                  </a:cubicBezTo>
                  <a:cubicBezTo>
                    <a:pt x="573" y="2861"/>
                    <a:pt x="662" y="2865"/>
                    <a:pt x="746" y="2867"/>
                  </a:cubicBezTo>
                  <a:cubicBezTo>
                    <a:pt x="798" y="2869"/>
                    <a:pt x="851" y="2870"/>
                    <a:pt x="904" y="2870"/>
                  </a:cubicBezTo>
                  <a:cubicBezTo>
                    <a:pt x="1110" y="2870"/>
                    <a:pt x="1318" y="2853"/>
                    <a:pt x="1485" y="2767"/>
                  </a:cubicBezTo>
                  <a:cubicBezTo>
                    <a:pt x="1762" y="2625"/>
                    <a:pt x="1825" y="2346"/>
                    <a:pt x="1850" y="2099"/>
                  </a:cubicBezTo>
                  <a:cubicBezTo>
                    <a:pt x="1913" y="1494"/>
                    <a:pt x="1902" y="885"/>
                    <a:pt x="1819" y="282"/>
                  </a:cubicBezTo>
                  <a:cubicBezTo>
                    <a:pt x="1806" y="190"/>
                    <a:pt x="1781" y="85"/>
                    <a:pt x="1675" y="34"/>
                  </a:cubicBezTo>
                  <a:cubicBezTo>
                    <a:pt x="1618" y="6"/>
                    <a:pt x="1548" y="0"/>
                    <a:pt x="1478" y="0"/>
                  </a:cubicBezTo>
                  <a:close/>
                </a:path>
              </a:pathLst>
            </a:custGeom>
            <a:solidFill>
              <a:srgbClr val="2B6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99"/>
            <p:cNvSpPr/>
            <p:nvPr/>
          </p:nvSpPr>
          <p:spPr>
            <a:xfrm>
              <a:off x="2090400" y="397375"/>
              <a:ext cx="41400" cy="27400"/>
            </a:xfrm>
            <a:custGeom>
              <a:rect b="b" l="l" r="r" t="t"/>
              <a:pathLst>
                <a:path extrusionOk="0" h="1096" w="1656">
                  <a:moveTo>
                    <a:pt x="610" y="1"/>
                  </a:moveTo>
                  <a:lnTo>
                    <a:pt x="235" y="14"/>
                  </a:lnTo>
                  <a:lnTo>
                    <a:pt x="228" y="21"/>
                  </a:lnTo>
                  <a:cubicBezTo>
                    <a:pt x="163" y="299"/>
                    <a:pt x="100" y="578"/>
                    <a:pt x="37" y="858"/>
                  </a:cubicBezTo>
                  <a:cubicBezTo>
                    <a:pt x="24" y="911"/>
                    <a:pt x="12" y="966"/>
                    <a:pt x="0" y="1021"/>
                  </a:cubicBezTo>
                  <a:cubicBezTo>
                    <a:pt x="69" y="956"/>
                    <a:pt x="379" y="688"/>
                    <a:pt x="797" y="688"/>
                  </a:cubicBezTo>
                  <a:cubicBezTo>
                    <a:pt x="1053" y="688"/>
                    <a:pt x="1349" y="788"/>
                    <a:pt x="1656" y="1096"/>
                  </a:cubicBezTo>
                  <a:cubicBezTo>
                    <a:pt x="1649" y="816"/>
                    <a:pt x="1626" y="539"/>
                    <a:pt x="1588" y="262"/>
                  </a:cubicBezTo>
                  <a:cubicBezTo>
                    <a:pt x="1583" y="229"/>
                    <a:pt x="1576" y="197"/>
                    <a:pt x="1568" y="166"/>
                  </a:cubicBezTo>
                  <a:lnTo>
                    <a:pt x="610" y="1"/>
                  </a:lnTo>
                  <a:close/>
                </a:path>
              </a:pathLst>
            </a:custGeom>
            <a:solidFill>
              <a:srgbClr val="008A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99"/>
            <p:cNvSpPr/>
            <p:nvPr/>
          </p:nvSpPr>
          <p:spPr>
            <a:xfrm>
              <a:off x="2096250" y="397700"/>
              <a:ext cx="25" cy="25"/>
            </a:xfrm>
            <a:custGeom>
              <a:rect b="b" l="l" r="r" t="t"/>
              <a:pathLst>
                <a:path extrusionOk="0" h="1" w="1">
                  <a:moveTo>
                    <a:pt x="1" y="1"/>
                  </a:moveTo>
                  <a:close/>
                </a:path>
              </a:pathLst>
            </a:custGeom>
            <a:solidFill>
              <a:srgbClr val="2B6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99"/>
            <p:cNvSpPr/>
            <p:nvPr/>
          </p:nvSpPr>
          <p:spPr>
            <a:xfrm>
              <a:off x="2058525" y="381750"/>
              <a:ext cx="107250" cy="40725"/>
            </a:xfrm>
            <a:custGeom>
              <a:rect b="b" l="l" r="r" t="t"/>
              <a:pathLst>
                <a:path extrusionOk="0" h="1629" w="4290">
                  <a:moveTo>
                    <a:pt x="2427" y="0"/>
                  </a:moveTo>
                  <a:cubicBezTo>
                    <a:pt x="1913" y="0"/>
                    <a:pt x="1400" y="24"/>
                    <a:pt x="902" y="145"/>
                  </a:cubicBezTo>
                  <a:cubicBezTo>
                    <a:pt x="613" y="215"/>
                    <a:pt x="310" y="333"/>
                    <a:pt x="151" y="584"/>
                  </a:cubicBezTo>
                  <a:cubicBezTo>
                    <a:pt x="1" y="820"/>
                    <a:pt x="18" y="1151"/>
                    <a:pt x="190" y="1371"/>
                  </a:cubicBezTo>
                  <a:cubicBezTo>
                    <a:pt x="319" y="1535"/>
                    <a:pt x="528" y="1629"/>
                    <a:pt x="736" y="1629"/>
                  </a:cubicBezTo>
                  <a:cubicBezTo>
                    <a:pt x="807" y="1629"/>
                    <a:pt x="878" y="1618"/>
                    <a:pt x="946" y="1594"/>
                  </a:cubicBezTo>
                  <a:cubicBezTo>
                    <a:pt x="1027" y="1567"/>
                    <a:pt x="1101" y="1523"/>
                    <a:pt x="1162" y="1464"/>
                  </a:cubicBezTo>
                  <a:cubicBezTo>
                    <a:pt x="1248" y="1379"/>
                    <a:pt x="1299" y="1266"/>
                    <a:pt x="1329" y="1149"/>
                  </a:cubicBezTo>
                  <a:cubicBezTo>
                    <a:pt x="1374" y="967"/>
                    <a:pt x="1369" y="776"/>
                    <a:pt x="1315" y="597"/>
                  </a:cubicBezTo>
                  <a:cubicBezTo>
                    <a:pt x="1648" y="564"/>
                    <a:pt x="1983" y="547"/>
                    <a:pt x="2317" y="547"/>
                  </a:cubicBezTo>
                  <a:cubicBezTo>
                    <a:pt x="2496" y="547"/>
                    <a:pt x="2676" y="552"/>
                    <a:pt x="2855" y="561"/>
                  </a:cubicBezTo>
                  <a:cubicBezTo>
                    <a:pt x="2881" y="836"/>
                    <a:pt x="2927" y="1121"/>
                    <a:pt x="3092" y="1342"/>
                  </a:cubicBezTo>
                  <a:cubicBezTo>
                    <a:pt x="3211" y="1503"/>
                    <a:pt x="3412" y="1616"/>
                    <a:pt x="3606" y="1616"/>
                  </a:cubicBezTo>
                  <a:cubicBezTo>
                    <a:pt x="3679" y="1616"/>
                    <a:pt x="3750" y="1600"/>
                    <a:pt x="3816" y="1566"/>
                  </a:cubicBezTo>
                  <a:cubicBezTo>
                    <a:pt x="3908" y="1517"/>
                    <a:pt x="3981" y="1439"/>
                    <a:pt x="4040" y="1353"/>
                  </a:cubicBezTo>
                  <a:cubicBezTo>
                    <a:pt x="4240" y="1056"/>
                    <a:pt x="4290" y="683"/>
                    <a:pt x="4176" y="342"/>
                  </a:cubicBezTo>
                  <a:lnTo>
                    <a:pt x="4176" y="342"/>
                  </a:lnTo>
                  <a:lnTo>
                    <a:pt x="4100" y="417"/>
                  </a:lnTo>
                  <a:cubicBezTo>
                    <a:pt x="4083" y="290"/>
                    <a:pt x="3965" y="202"/>
                    <a:pt x="3850" y="148"/>
                  </a:cubicBezTo>
                  <a:cubicBezTo>
                    <a:pt x="3569" y="19"/>
                    <a:pt x="3249" y="12"/>
                    <a:pt x="2939" y="6"/>
                  </a:cubicBezTo>
                  <a:cubicBezTo>
                    <a:pt x="2769" y="3"/>
                    <a:pt x="2598" y="0"/>
                    <a:pt x="24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99"/>
            <p:cNvSpPr/>
            <p:nvPr/>
          </p:nvSpPr>
          <p:spPr>
            <a:xfrm>
              <a:off x="2072450" y="404325"/>
              <a:ext cx="9900" cy="9625"/>
            </a:xfrm>
            <a:custGeom>
              <a:rect b="b" l="l" r="r" t="t"/>
              <a:pathLst>
                <a:path extrusionOk="0" h="385" w="396">
                  <a:moveTo>
                    <a:pt x="201" y="0"/>
                  </a:moveTo>
                  <a:cubicBezTo>
                    <a:pt x="191" y="0"/>
                    <a:pt x="181" y="2"/>
                    <a:pt x="171" y="6"/>
                  </a:cubicBezTo>
                  <a:cubicBezTo>
                    <a:pt x="163" y="9"/>
                    <a:pt x="156" y="14"/>
                    <a:pt x="150" y="21"/>
                  </a:cubicBezTo>
                  <a:cubicBezTo>
                    <a:pt x="143" y="21"/>
                    <a:pt x="137" y="20"/>
                    <a:pt x="131" y="20"/>
                  </a:cubicBezTo>
                  <a:cubicBezTo>
                    <a:pt x="100" y="20"/>
                    <a:pt x="68" y="30"/>
                    <a:pt x="44" y="50"/>
                  </a:cubicBezTo>
                  <a:cubicBezTo>
                    <a:pt x="3" y="81"/>
                    <a:pt x="1" y="139"/>
                    <a:pt x="15" y="183"/>
                  </a:cubicBezTo>
                  <a:cubicBezTo>
                    <a:pt x="15" y="186"/>
                    <a:pt x="16" y="187"/>
                    <a:pt x="17" y="189"/>
                  </a:cubicBezTo>
                  <a:cubicBezTo>
                    <a:pt x="27" y="221"/>
                    <a:pt x="44" y="250"/>
                    <a:pt x="66" y="275"/>
                  </a:cubicBezTo>
                  <a:cubicBezTo>
                    <a:pt x="89" y="302"/>
                    <a:pt x="116" y="326"/>
                    <a:pt x="147" y="345"/>
                  </a:cubicBezTo>
                  <a:cubicBezTo>
                    <a:pt x="181" y="366"/>
                    <a:pt x="224" y="384"/>
                    <a:pt x="266" y="384"/>
                  </a:cubicBezTo>
                  <a:cubicBezTo>
                    <a:pt x="284" y="384"/>
                    <a:pt x="303" y="381"/>
                    <a:pt x="320" y="371"/>
                  </a:cubicBezTo>
                  <a:cubicBezTo>
                    <a:pt x="333" y="364"/>
                    <a:pt x="345" y="355"/>
                    <a:pt x="353" y="343"/>
                  </a:cubicBezTo>
                  <a:cubicBezTo>
                    <a:pt x="358" y="339"/>
                    <a:pt x="360" y="336"/>
                    <a:pt x="364" y="331"/>
                  </a:cubicBezTo>
                  <a:cubicBezTo>
                    <a:pt x="384" y="302"/>
                    <a:pt x="392" y="268"/>
                    <a:pt x="385" y="233"/>
                  </a:cubicBezTo>
                  <a:cubicBezTo>
                    <a:pt x="396" y="177"/>
                    <a:pt x="378" y="121"/>
                    <a:pt x="338" y="82"/>
                  </a:cubicBezTo>
                  <a:cubicBezTo>
                    <a:pt x="306" y="48"/>
                    <a:pt x="253" y="0"/>
                    <a:pt x="201" y="0"/>
                  </a:cubicBezTo>
                  <a:close/>
                </a:path>
              </a:pathLst>
            </a:custGeom>
            <a:solidFill>
              <a:srgbClr val="006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99"/>
            <p:cNvSpPr/>
            <p:nvPr/>
          </p:nvSpPr>
          <p:spPr>
            <a:xfrm>
              <a:off x="2142175" y="404850"/>
              <a:ext cx="12300" cy="9300"/>
            </a:xfrm>
            <a:custGeom>
              <a:rect b="b" l="l" r="r" t="t"/>
              <a:pathLst>
                <a:path extrusionOk="0" h="372" w="492">
                  <a:moveTo>
                    <a:pt x="311" y="0"/>
                  </a:moveTo>
                  <a:cubicBezTo>
                    <a:pt x="177" y="0"/>
                    <a:pt x="1" y="107"/>
                    <a:pt x="43" y="253"/>
                  </a:cubicBezTo>
                  <a:cubicBezTo>
                    <a:pt x="60" y="310"/>
                    <a:pt x="112" y="348"/>
                    <a:pt x="167" y="363"/>
                  </a:cubicBezTo>
                  <a:cubicBezTo>
                    <a:pt x="187" y="369"/>
                    <a:pt x="209" y="372"/>
                    <a:pt x="230" y="372"/>
                  </a:cubicBezTo>
                  <a:cubicBezTo>
                    <a:pt x="296" y="372"/>
                    <a:pt x="364" y="346"/>
                    <a:pt x="413" y="304"/>
                  </a:cubicBezTo>
                  <a:cubicBezTo>
                    <a:pt x="424" y="294"/>
                    <a:pt x="435" y="285"/>
                    <a:pt x="443" y="273"/>
                  </a:cubicBezTo>
                  <a:cubicBezTo>
                    <a:pt x="445" y="271"/>
                    <a:pt x="448" y="268"/>
                    <a:pt x="450" y="265"/>
                  </a:cubicBezTo>
                  <a:cubicBezTo>
                    <a:pt x="473" y="235"/>
                    <a:pt x="486" y="198"/>
                    <a:pt x="486" y="161"/>
                  </a:cubicBezTo>
                  <a:cubicBezTo>
                    <a:pt x="492" y="103"/>
                    <a:pt x="460" y="48"/>
                    <a:pt x="407" y="24"/>
                  </a:cubicBezTo>
                  <a:cubicBezTo>
                    <a:pt x="391" y="15"/>
                    <a:pt x="374" y="9"/>
                    <a:pt x="357" y="5"/>
                  </a:cubicBezTo>
                  <a:cubicBezTo>
                    <a:pt x="343" y="2"/>
                    <a:pt x="327" y="0"/>
                    <a:pt x="311" y="0"/>
                  </a:cubicBezTo>
                  <a:close/>
                </a:path>
              </a:pathLst>
            </a:custGeom>
            <a:solidFill>
              <a:srgbClr val="006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99"/>
            <p:cNvSpPr/>
            <p:nvPr/>
          </p:nvSpPr>
          <p:spPr>
            <a:xfrm>
              <a:off x="2027125" y="292550"/>
              <a:ext cx="176250" cy="116700"/>
            </a:xfrm>
            <a:custGeom>
              <a:rect b="b" l="l" r="r" t="t"/>
              <a:pathLst>
                <a:path extrusionOk="0" h="4668" w="7050">
                  <a:moveTo>
                    <a:pt x="3744" y="1"/>
                  </a:moveTo>
                  <a:cubicBezTo>
                    <a:pt x="3406" y="1"/>
                    <a:pt x="3067" y="17"/>
                    <a:pt x="2730" y="54"/>
                  </a:cubicBezTo>
                  <a:cubicBezTo>
                    <a:pt x="2071" y="127"/>
                    <a:pt x="1362" y="315"/>
                    <a:pt x="968" y="849"/>
                  </a:cubicBezTo>
                  <a:cubicBezTo>
                    <a:pt x="546" y="1420"/>
                    <a:pt x="611" y="2200"/>
                    <a:pt x="694" y="2905"/>
                  </a:cubicBezTo>
                  <a:cubicBezTo>
                    <a:pt x="361" y="2974"/>
                    <a:pt x="87" y="3269"/>
                    <a:pt x="44" y="3606"/>
                  </a:cubicBezTo>
                  <a:cubicBezTo>
                    <a:pt x="0" y="3944"/>
                    <a:pt x="189" y="4298"/>
                    <a:pt x="494" y="4450"/>
                  </a:cubicBezTo>
                  <a:cubicBezTo>
                    <a:pt x="712" y="4558"/>
                    <a:pt x="964" y="4565"/>
                    <a:pt x="1207" y="4570"/>
                  </a:cubicBezTo>
                  <a:lnTo>
                    <a:pt x="6040" y="4666"/>
                  </a:lnTo>
                  <a:cubicBezTo>
                    <a:pt x="6074" y="4667"/>
                    <a:pt x="6109" y="4667"/>
                    <a:pt x="6144" y="4667"/>
                  </a:cubicBezTo>
                  <a:cubicBezTo>
                    <a:pt x="6298" y="4667"/>
                    <a:pt x="6453" y="4656"/>
                    <a:pt x="6591" y="4590"/>
                  </a:cubicBezTo>
                  <a:cubicBezTo>
                    <a:pt x="6980" y="4402"/>
                    <a:pt x="7049" y="3881"/>
                    <a:pt x="7025" y="3450"/>
                  </a:cubicBezTo>
                  <a:cubicBezTo>
                    <a:pt x="7017" y="3293"/>
                    <a:pt x="7002" y="3129"/>
                    <a:pt x="6916" y="2998"/>
                  </a:cubicBezTo>
                  <a:cubicBezTo>
                    <a:pt x="6851" y="2897"/>
                    <a:pt x="6732" y="2823"/>
                    <a:pt x="6617" y="2823"/>
                  </a:cubicBezTo>
                  <a:cubicBezTo>
                    <a:pt x="6581" y="2823"/>
                    <a:pt x="6546" y="2830"/>
                    <a:pt x="6512" y="2845"/>
                  </a:cubicBezTo>
                  <a:cubicBezTo>
                    <a:pt x="6517" y="2309"/>
                    <a:pt x="6521" y="1772"/>
                    <a:pt x="6525" y="1235"/>
                  </a:cubicBezTo>
                  <a:lnTo>
                    <a:pt x="6525" y="1235"/>
                  </a:lnTo>
                  <a:cubicBezTo>
                    <a:pt x="6613" y="921"/>
                    <a:pt x="6427" y="568"/>
                    <a:pt x="6155" y="379"/>
                  </a:cubicBezTo>
                  <a:cubicBezTo>
                    <a:pt x="5865" y="179"/>
                    <a:pt x="5501" y="123"/>
                    <a:pt x="5151" y="84"/>
                  </a:cubicBezTo>
                  <a:cubicBezTo>
                    <a:pt x="4684" y="32"/>
                    <a:pt x="4214" y="1"/>
                    <a:pt x="3744" y="1"/>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99"/>
            <p:cNvSpPr/>
            <p:nvPr/>
          </p:nvSpPr>
          <p:spPr>
            <a:xfrm>
              <a:off x="2043300" y="353625"/>
              <a:ext cx="50400" cy="11550"/>
            </a:xfrm>
            <a:custGeom>
              <a:rect b="b" l="l" r="r" t="t"/>
              <a:pathLst>
                <a:path extrusionOk="0" h="462" w="2016">
                  <a:moveTo>
                    <a:pt x="1" y="0"/>
                  </a:moveTo>
                  <a:lnTo>
                    <a:pt x="47" y="462"/>
                  </a:lnTo>
                  <a:cubicBezTo>
                    <a:pt x="553" y="343"/>
                    <a:pt x="1436" y="330"/>
                    <a:pt x="1824" y="330"/>
                  </a:cubicBezTo>
                  <a:cubicBezTo>
                    <a:pt x="1943" y="330"/>
                    <a:pt x="2015" y="331"/>
                    <a:pt x="2015" y="331"/>
                  </a:cubicBezTo>
                  <a:cubicBezTo>
                    <a:pt x="1305" y="76"/>
                    <a:pt x="1" y="0"/>
                    <a:pt x="1" y="0"/>
                  </a:cubicBezTo>
                  <a:close/>
                </a:path>
              </a:pathLst>
            </a:custGeom>
            <a:solidFill>
              <a:srgbClr val="00A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99"/>
            <p:cNvSpPr/>
            <p:nvPr/>
          </p:nvSpPr>
          <p:spPr>
            <a:xfrm>
              <a:off x="2140825" y="354025"/>
              <a:ext cx="49125" cy="9675"/>
            </a:xfrm>
            <a:custGeom>
              <a:rect b="b" l="l" r="r" t="t"/>
              <a:pathLst>
                <a:path extrusionOk="0" h="387" w="1965">
                  <a:moveTo>
                    <a:pt x="1541" y="0"/>
                  </a:moveTo>
                  <a:cubicBezTo>
                    <a:pt x="150" y="0"/>
                    <a:pt x="1" y="382"/>
                    <a:pt x="1" y="382"/>
                  </a:cubicBezTo>
                  <a:cubicBezTo>
                    <a:pt x="470" y="324"/>
                    <a:pt x="842" y="305"/>
                    <a:pt x="1131" y="305"/>
                  </a:cubicBezTo>
                  <a:cubicBezTo>
                    <a:pt x="1724" y="305"/>
                    <a:pt x="1964" y="386"/>
                    <a:pt x="1964" y="386"/>
                  </a:cubicBezTo>
                  <a:lnTo>
                    <a:pt x="1945" y="10"/>
                  </a:lnTo>
                  <a:cubicBezTo>
                    <a:pt x="1800" y="4"/>
                    <a:pt x="1666" y="0"/>
                    <a:pt x="1541" y="0"/>
                  </a:cubicBezTo>
                  <a:close/>
                </a:path>
              </a:pathLst>
            </a:custGeom>
            <a:solidFill>
              <a:srgbClr val="00A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99"/>
            <p:cNvSpPr/>
            <p:nvPr/>
          </p:nvSpPr>
          <p:spPr>
            <a:xfrm>
              <a:off x="2107475" y="303275"/>
              <a:ext cx="26925" cy="52250"/>
            </a:xfrm>
            <a:custGeom>
              <a:rect b="b" l="l" r="r" t="t"/>
              <a:pathLst>
                <a:path extrusionOk="0" h="2090" w="1077">
                  <a:moveTo>
                    <a:pt x="879" y="0"/>
                  </a:moveTo>
                  <a:cubicBezTo>
                    <a:pt x="816" y="0"/>
                    <a:pt x="680" y="30"/>
                    <a:pt x="684" y="86"/>
                  </a:cubicBezTo>
                  <a:cubicBezTo>
                    <a:pt x="702" y="362"/>
                    <a:pt x="700" y="639"/>
                    <a:pt x="702" y="916"/>
                  </a:cubicBezTo>
                  <a:cubicBezTo>
                    <a:pt x="702" y="993"/>
                    <a:pt x="698" y="1076"/>
                    <a:pt x="697" y="1160"/>
                  </a:cubicBezTo>
                  <a:cubicBezTo>
                    <a:pt x="521" y="1219"/>
                    <a:pt x="353" y="1300"/>
                    <a:pt x="196" y="1399"/>
                  </a:cubicBezTo>
                  <a:cubicBezTo>
                    <a:pt x="179" y="1410"/>
                    <a:pt x="190" y="1415"/>
                    <a:pt x="203" y="1415"/>
                  </a:cubicBezTo>
                  <a:cubicBezTo>
                    <a:pt x="211" y="1415"/>
                    <a:pt x="219" y="1413"/>
                    <a:pt x="223" y="1411"/>
                  </a:cubicBezTo>
                  <a:cubicBezTo>
                    <a:pt x="375" y="1327"/>
                    <a:pt x="534" y="1256"/>
                    <a:pt x="696" y="1198"/>
                  </a:cubicBezTo>
                  <a:lnTo>
                    <a:pt x="696" y="1198"/>
                  </a:lnTo>
                  <a:cubicBezTo>
                    <a:pt x="694" y="1352"/>
                    <a:pt x="708" y="1507"/>
                    <a:pt x="782" y="1634"/>
                  </a:cubicBezTo>
                  <a:cubicBezTo>
                    <a:pt x="517" y="1750"/>
                    <a:pt x="247" y="1887"/>
                    <a:pt x="21" y="2068"/>
                  </a:cubicBezTo>
                  <a:cubicBezTo>
                    <a:pt x="0" y="2084"/>
                    <a:pt x="8" y="2090"/>
                    <a:pt x="25" y="2090"/>
                  </a:cubicBezTo>
                  <a:cubicBezTo>
                    <a:pt x="50" y="2090"/>
                    <a:pt x="98" y="2078"/>
                    <a:pt x="108" y="2071"/>
                  </a:cubicBezTo>
                  <a:cubicBezTo>
                    <a:pt x="368" y="1918"/>
                    <a:pt x="622" y="1764"/>
                    <a:pt x="898" y="1640"/>
                  </a:cubicBezTo>
                  <a:cubicBezTo>
                    <a:pt x="899" y="1639"/>
                    <a:pt x="903" y="1638"/>
                    <a:pt x="906" y="1637"/>
                  </a:cubicBezTo>
                  <a:cubicBezTo>
                    <a:pt x="907" y="1640"/>
                    <a:pt x="910" y="1645"/>
                    <a:pt x="912" y="1649"/>
                  </a:cubicBezTo>
                  <a:cubicBezTo>
                    <a:pt x="954" y="1749"/>
                    <a:pt x="984" y="1857"/>
                    <a:pt x="1038" y="1951"/>
                  </a:cubicBezTo>
                  <a:cubicBezTo>
                    <a:pt x="1040" y="1955"/>
                    <a:pt x="1045" y="1956"/>
                    <a:pt x="1051" y="1956"/>
                  </a:cubicBezTo>
                  <a:cubicBezTo>
                    <a:pt x="1062" y="1956"/>
                    <a:pt x="1076" y="1950"/>
                    <a:pt x="1075" y="1940"/>
                  </a:cubicBezTo>
                  <a:cubicBezTo>
                    <a:pt x="1069" y="1827"/>
                    <a:pt x="1022" y="1716"/>
                    <a:pt x="979" y="1612"/>
                  </a:cubicBezTo>
                  <a:cubicBezTo>
                    <a:pt x="954" y="1553"/>
                    <a:pt x="930" y="1487"/>
                    <a:pt x="898" y="1426"/>
                  </a:cubicBezTo>
                  <a:cubicBezTo>
                    <a:pt x="866" y="1238"/>
                    <a:pt x="887" y="1037"/>
                    <a:pt x="890" y="850"/>
                  </a:cubicBezTo>
                  <a:cubicBezTo>
                    <a:pt x="893" y="570"/>
                    <a:pt x="892" y="288"/>
                    <a:pt x="910" y="9"/>
                  </a:cubicBezTo>
                  <a:cubicBezTo>
                    <a:pt x="910" y="3"/>
                    <a:pt x="898" y="0"/>
                    <a:pt x="879" y="0"/>
                  </a:cubicBezTo>
                  <a:close/>
                </a:path>
              </a:pathLst>
            </a:custGeom>
            <a:solidFill>
              <a:srgbClr val="006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99"/>
            <p:cNvSpPr/>
            <p:nvPr/>
          </p:nvSpPr>
          <p:spPr>
            <a:xfrm>
              <a:off x="2027325" y="284050"/>
              <a:ext cx="175500" cy="40775"/>
            </a:xfrm>
            <a:custGeom>
              <a:rect b="b" l="l" r="r" t="t"/>
              <a:pathLst>
                <a:path extrusionOk="0" h="1631" w="7020">
                  <a:moveTo>
                    <a:pt x="4489" y="1"/>
                  </a:moveTo>
                  <a:cubicBezTo>
                    <a:pt x="3167" y="1"/>
                    <a:pt x="1820" y="78"/>
                    <a:pt x="615" y="607"/>
                  </a:cubicBezTo>
                  <a:cubicBezTo>
                    <a:pt x="325" y="735"/>
                    <a:pt x="0" y="991"/>
                    <a:pt x="91" y="1292"/>
                  </a:cubicBezTo>
                  <a:lnTo>
                    <a:pt x="165" y="1214"/>
                  </a:lnTo>
                  <a:lnTo>
                    <a:pt x="165" y="1214"/>
                  </a:lnTo>
                  <a:cubicBezTo>
                    <a:pt x="159" y="1263"/>
                    <a:pt x="216" y="1339"/>
                    <a:pt x="278" y="1362"/>
                  </a:cubicBezTo>
                  <a:cubicBezTo>
                    <a:pt x="377" y="1397"/>
                    <a:pt x="481" y="1414"/>
                    <a:pt x="585" y="1414"/>
                  </a:cubicBezTo>
                  <a:cubicBezTo>
                    <a:pt x="927" y="1414"/>
                    <a:pt x="1272" y="1235"/>
                    <a:pt x="1450" y="940"/>
                  </a:cubicBezTo>
                  <a:lnTo>
                    <a:pt x="1450" y="940"/>
                  </a:lnTo>
                  <a:cubicBezTo>
                    <a:pt x="1334" y="1161"/>
                    <a:pt x="1529" y="1477"/>
                    <a:pt x="1783" y="1477"/>
                  </a:cubicBezTo>
                  <a:cubicBezTo>
                    <a:pt x="2018" y="1476"/>
                    <a:pt x="2201" y="1225"/>
                    <a:pt x="2170" y="997"/>
                  </a:cubicBezTo>
                  <a:lnTo>
                    <a:pt x="2170" y="997"/>
                  </a:lnTo>
                  <a:cubicBezTo>
                    <a:pt x="2238" y="1214"/>
                    <a:pt x="2418" y="1406"/>
                    <a:pt x="2644" y="1420"/>
                  </a:cubicBezTo>
                  <a:cubicBezTo>
                    <a:pt x="2650" y="1421"/>
                    <a:pt x="2657" y="1421"/>
                    <a:pt x="2663" y="1421"/>
                  </a:cubicBezTo>
                  <a:cubicBezTo>
                    <a:pt x="2908" y="1421"/>
                    <a:pt x="3135" y="1137"/>
                    <a:pt x="3019" y="919"/>
                  </a:cubicBezTo>
                  <a:lnTo>
                    <a:pt x="3019" y="919"/>
                  </a:lnTo>
                  <a:cubicBezTo>
                    <a:pt x="3184" y="1188"/>
                    <a:pt x="3263" y="1577"/>
                    <a:pt x="3661" y="1616"/>
                  </a:cubicBezTo>
                  <a:cubicBezTo>
                    <a:pt x="3702" y="1626"/>
                    <a:pt x="3739" y="1631"/>
                    <a:pt x="3773" y="1631"/>
                  </a:cubicBezTo>
                  <a:cubicBezTo>
                    <a:pt x="4022" y="1631"/>
                    <a:pt x="4053" y="1353"/>
                    <a:pt x="4023" y="1073"/>
                  </a:cubicBezTo>
                  <a:lnTo>
                    <a:pt x="4023" y="1073"/>
                  </a:lnTo>
                  <a:cubicBezTo>
                    <a:pt x="4098" y="1310"/>
                    <a:pt x="4313" y="1505"/>
                    <a:pt x="4560" y="1505"/>
                  </a:cubicBezTo>
                  <a:cubicBezTo>
                    <a:pt x="4563" y="1505"/>
                    <a:pt x="4567" y="1505"/>
                    <a:pt x="4570" y="1505"/>
                  </a:cubicBezTo>
                  <a:cubicBezTo>
                    <a:pt x="4838" y="1499"/>
                    <a:pt x="5063" y="1218"/>
                    <a:pt x="5026" y="966"/>
                  </a:cubicBezTo>
                  <a:lnTo>
                    <a:pt x="5026" y="966"/>
                  </a:lnTo>
                  <a:cubicBezTo>
                    <a:pt x="5131" y="1249"/>
                    <a:pt x="5302" y="1535"/>
                    <a:pt x="5589" y="1537"/>
                  </a:cubicBezTo>
                  <a:cubicBezTo>
                    <a:pt x="5590" y="1537"/>
                    <a:pt x="5591" y="1537"/>
                    <a:pt x="5592" y="1537"/>
                  </a:cubicBezTo>
                  <a:cubicBezTo>
                    <a:pt x="5861" y="1537"/>
                    <a:pt x="6045" y="1195"/>
                    <a:pt x="5937" y="961"/>
                  </a:cubicBezTo>
                  <a:lnTo>
                    <a:pt x="5937" y="961"/>
                  </a:lnTo>
                  <a:cubicBezTo>
                    <a:pt x="6078" y="1168"/>
                    <a:pt x="6268" y="1339"/>
                    <a:pt x="6490" y="1458"/>
                  </a:cubicBezTo>
                  <a:cubicBezTo>
                    <a:pt x="6571" y="1502"/>
                    <a:pt x="6671" y="1533"/>
                    <a:pt x="6763" y="1533"/>
                  </a:cubicBezTo>
                  <a:cubicBezTo>
                    <a:pt x="6849" y="1533"/>
                    <a:pt x="6927" y="1506"/>
                    <a:pt x="6974" y="1433"/>
                  </a:cubicBezTo>
                  <a:cubicBezTo>
                    <a:pt x="7017" y="1369"/>
                    <a:pt x="7020" y="1288"/>
                    <a:pt x="7013" y="1211"/>
                  </a:cubicBezTo>
                  <a:cubicBezTo>
                    <a:pt x="6966" y="744"/>
                    <a:pt x="6582" y="367"/>
                    <a:pt x="6147" y="191"/>
                  </a:cubicBezTo>
                  <a:cubicBezTo>
                    <a:pt x="5713" y="16"/>
                    <a:pt x="5232" y="5"/>
                    <a:pt x="4764" y="2"/>
                  </a:cubicBezTo>
                  <a:cubicBezTo>
                    <a:pt x="4673" y="1"/>
                    <a:pt x="4581" y="1"/>
                    <a:pt x="4489" y="1"/>
                  </a:cubicBezTo>
                  <a:close/>
                </a:path>
              </a:pathLst>
            </a:custGeom>
            <a:solidFill>
              <a:srgbClr val="353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99"/>
            <p:cNvSpPr/>
            <p:nvPr/>
          </p:nvSpPr>
          <p:spPr>
            <a:xfrm>
              <a:off x="2075725" y="469300"/>
              <a:ext cx="74350" cy="19000"/>
            </a:xfrm>
            <a:custGeom>
              <a:rect b="b" l="l" r="r" t="t"/>
              <a:pathLst>
                <a:path extrusionOk="0" h="760" w="2974">
                  <a:moveTo>
                    <a:pt x="43" y="1"/>
                  </a:moveTo>
                  <a:cubicBezTo>
                    <a:pt x="1" y="1"/>
                    <a:pt x="12" y="70"/>
                    <a:pt x="29" y="100"/>
                  </a:cubicBezTo>
                  <a:cubicBezTo>
                    <a:pt x="279" y="513"/>
                    <a:pt x="930" y="700"/>
                    <a:pt x="1379" y="746"/>
                  </a:cubicBezTo>
                  <a:cubicBezTo>
                    <a:pt x="1461" y="755"/>
                    <a:pt x="1543" y="759"/>
                    <a:pt x="1625" y="759"/>
                  </a:cubicBezTo>
                  <a:cubicBezTo>
                    <a:pt x="2072" y="759"/>
                    <a:pt x="2522" y="633"/>
                    <a:pt x="2888" y="374"/>
                  </a:cubicBezTo>
                  <a:cubicBezTo>
                    <a:pt x="2973" y="313"/>
                    <a:pt x="2825" y="132"/>
                    <a:pt x="2716" y="132"/>
                  </a:cubicBezTo>
                  <a:cubicBezTo>
                    <a:pt x="2700" y="132"/>
                    <a:pt x="2685" y="136"/>
                    <a:pt x="2671" y="144"/>
                  </a:cubicBezTo>
                  <a:cubicBezTo>
                    <a:pt x="2309" y="372"/>
                    <a:pt x="1905" y="496"/>
                    <a:pt x="1481" y="496"/>
                  </a:cubicBezTo>
                  <a:cubicBezTo>
                    <a:pt x="1425" y="496"/>
                    <a:pt x="1370" y="494"/>
                    <a:pt x="1313" y="489"/>
                  </a:cubicBezTo>
                  <a:cubicBezTo>
                    <a:pt x="1071" y="471"/>
                    <a:pt x="831" y="412"/>
                    <a:pt x="609" y="312"/>
                  </a:cubicBezTo>
                  <a:cubicBezTo>
                    <a:pt x="420" y="227"/>
                    <a:pt x="258" y="82"/>
                    <a:pt x="67" y="6"/>
                  </a:cubicBezTo>
                  <a:cubicBezTo>
                    <a:pt x="58" y="2"/>
                    <a:pt x="50" y="1"/>
                    <a:pt x="43" y="1"/>
                  </a:cubicBezTo>
                  <a:close/>
                </a:path>
              </a:pathLst>
            </a:custGeom>
            <a:solidFill>
              <a:srgbClr val="006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99"/>
            <p:cNvSpPr/>
            <p:nvPr/>
          </p:nvSpPr>
          <p:spPr>
            <a:xfrm>
              <a:off x="2055500" y="443850"/>
              <a:ext cx="18125" cy="15600"/>
            </a:xfrm>
            <a:custGeom>
              <a:rect b="b" l="l" r="r" t="t"/>
              <a:pathLst>
                <a:path extrusionOk="0" h="624" w="725">
                  <a:moveTo>
                    <a:pt x="362" y="1"/>
                  </a:moveTo>
                  <a:cubicBezTo>
                    <a:pt x="162" y="1"/>
                    <a:pt x="0" y="140"/>
                    <a:pt x="0" y="311"/>
                  </a:cubicBezTo>
                  <a:cubicBezTo>
                    <a:pt x="0" y="484"/>
                    <a:pt x="162" y="623"/>
                    <a:pt x="362" y="623"/>
                  </a:cubicBezTo>
                  <a:cubicBezTo>
                    <a:pt x="562" y="623"/>
                    <a:pt x="724" y="484"/>
                    <a:pt x="724" y="311"/>
                  </a:cubicBezTo>
                  <a:cubicBezTo>
                    <a:pt x="724" y="140"/>
                    <a:pt x="562" y="1"/>
                    <a:pt x="362" y="1"/>
                  </a:cubicBezTo>
                  <a:close/>
                </a:path>
              </a:pathLst>
            </a:custGeom>
            <a:solidFill>
              <a:srgbClr val="F3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99"/>
            <p:cNvSpPr/>
            <p:nvPr/>
          </p:nvSpPr>
          <p:spPr>
            <a:xfrm>
              <a:off x="2152875" y="445850"/>
              <a:ext cx="18125" cy="15575"/>
            </a:xfrm>
            <a:custGeom>
              <a:rect b="b" l="l" r="r" t="t"/>
              <a:pathLst>
                <a:path extrusionOk="0" h="623" w="725">
                  <a:moveTo>
                    <a:pt x="362" y="0"/>
                  </a:moveTo>
                  <a:cubicBezTo>
                    <a:pt x="163" y="0"/>
                    <a:pt x="1" y="140"/>
                    <a:pt x="1" y="312"/>
                  </a:cubicBezTo>
                  <a:cubicBezTo>
                    <a:pt x="1" y="484"/>
                    <a:pt x="163" y="623"/>
                    <a:pt x="362" y="623"/>
                  </a:cubicBezTo>
                  <a:cubicBezTo>
                    <a:pt x="562" y="623"/>
                    <a:pt x="724" y="484"/>
                    <a:pt x="724" y="312"/>
                  </a:cubicBezTo>
                  <a:cubicBezTo>
                    <a:pt x="724" y="140"/>
                    <a:pt x="562" y="0"/>
                    <a:pt x="362" y="0"/>
                  </a:cubicBezTo>
                  <a:close/>
                </a:path>
              </a:pathLst>
            </a:custGeom>
            <a:solidFill>
              <a:srgbClr val="F3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6" name="Google Shape;1366;p99"/>
          <p:cNvSpPr/>
          <p:nvPr/>
        </p:nvSpPr>
        <p:spPr>
          <a:xfrm rot="218380">
            <a:off x="136297" y="1058045"/>
            <a:ext cx="1644484" cy="771172"/>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99"/>
          <p:cNvSpPr txBox="1"/>
          <p:nvPr/>
        </p:nvSpPr>
        <p:spPr>
          <a:xfrm>
            <a:off x="226550" y="1247599"/>
            <a:ext cx="1464000" cy="39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User Personas</a:t>
            </a:r>
            <a:endParaRPr b="1" sz="2000">
              <a:solidFill>
                <a:srgbClr val="FFFFFF"/>
              </a:solidFill>
              <a:latin typeface="Quicksand"/>
              <a:ea typeface="Quicksand"/>
              <a:cs typeface="Quicksand"/>
              <a:sym typeface="Quicksand"/>
            </a:endParaRPr>
          </a:p>
        </p:txBody>
      </p:sp>
      <p:sp>
        <p:nvSpPr>
          <p:cNvPr id="1368" name="Google Shape;1368;p99"/>
          <p:cNvSpPr/>
          <p:nvPr/>
        </p:nvSpPr>
        <p:spPr>
          <a:xfrm rot="218380">
            <a:off x="7135372" y="827157"/>
            <a:ext cx="1644484" cy="771172"/>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99"/>
          <p:cNvSpPr txBox="1"/>
          <p:nvPr/>
        </p:nvSpPr>
        <p:spPr>
          <a:xfrm>
            <a:off x="7225625" y="1016711"/>
            <a:ext cx="1464000" cy="39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Guided Analytics</a:t>
            </a:r>
            <a:endParaRPr b="1" sz="2000">
              <a:solidFill>
                <a:srgbClr val="FFFFFF"/>
              </a:solidFill>
              <a:latin typeface="Quicksand"/>
              <a:ea typeface="Quicksand"/>
              <a:cs typeface="Quicksand"/>
              <a:sym typeface="Quicksand"/>
            </a:endParaRPr>
          </a:p>
        </p:txBody>
      </p:sp>
      <p:sp>
        <p:nvSpPr>
          <p:cNvPr id="1370" name="Google Shape;1370;p99"/>
          <p:cNvSpPr txBox="1"/>
          <p:nvPr>
            <p:ph idx="4294967295" type="body"/>
          </p:nvPr>
        </p:nvSpPr>
        <p:spPr>
          <a:xfrm>
            <a:off x="4644775" y="1175800"/>
            <a:ext cx="3999900" cy="15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000000"/>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b="1" sz="1800">
              <a:solidFill>
                <a:srgbClr val="000000"/>
              </a:solidFill>
            </a:endParaRPr>
          </a:p>
        </p:txBody>
      </p:sp>
      <p:sp>
        <p:nvSpPr>
          <p:cNvPr id="1371" name="Google Shape;1371;p99"/>
          <p:cNvSpPr/>
          <p:nvPr/>
        </p:nvSpPr>
        <p:spPr>
          <a:xfrm>
            <a:off x="4655175" y="2000000"/>
            <a:ext cx="3727200" cy="615000"/>
          </a:xfrm>
          <a:prstGeom prst="rightArrow">
            <a:avLst>
              <a:gd fmla="val 50000" name="adj1"/>
              <a:gd fmla="val 50000" name="adj2"/>
            </a:avLst>
          </a:prstGeom>
          <a:solidFill>
            <a:srgbClr val="F3F3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2" name="Google Shape;1372;p99"/>
          <p:cNvGrpSpPr/>
          <p:nvPr/>
        </p:nvGrpSpPr>
        <p:grpSpPr>
          <a:xfrm>
            <a:off x="4655175" y="1639700"/>
            <a:ext cx="3288200" cy="360300"/>
            <a:chOff x="4323525" y="1664800"/>
            <a:chExt cx="3288200" cy="360300"/>
          </a:xfrm>
        </p:grpSpPr>
        <p:sp>
          <p:nvSpPr>
            <p:cNvPr id="1373" name="Google Shape;1373;p99"/>
            <p:cNvSpPr/>
            <p:nvPr/>
          </p:nvSpPr>
          <p:spPr>
            <a:xfrm>
              <a:off x="4323525" y="1664800"/>
              <a:ext cx="931800" cy="360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99"/>
            <p:cNvSpPr/>
            <p:nvPr/>
          </p:nvSpPr>
          <p:spPr>
            <a:xfrm>
              <a:off x="5501725" y="1664800"/>
              <a:ext cx="931800" cy="360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99"/>
            <p:cNvSpPr/>
            <p:nvPr/>
          </p:nvSpPr>
          <p:spPr>
            <a:xfrm>
              <a:off x="6679925" y="1664800"/>
              <a:ext cx="931800" cy="360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6" name="Google Shape;1376;p99"/>
          <p:cNvSpPr/>
          <p:nvPr/>
        </p:nvSpPr>
        <p:spPr>
          <a:xfrm rot="-46046">
            <a:off x="90598" y="2805255"/>
            <a:ext cx="2377156" cy="724546"/>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99"/>
          <p:cNvSpPr txBox="1"/>
          <p:nvPr/>
        </p:nvSpPr>
        <p:spPr>
          <a:xfrm rot="-264208">
            <a:off x="183245" y="2970799"/>
            <a:ext cx="2211528" cy="39204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Visualizations - Mobile Enabled</a:t>
            </a:r>
            <a:endParaRPr b="1" sz="2000">
              <a:solidFill>
                <a:srgbClr val="FFFFFF"/>
              </a:solidFill>
              <a:latin typeface="Quicksand"/>
              <a:ea typeface="Quicksand"/>
              <a:cs typeface="Quicksand"/>
              <a:sym typeface="Quicksand"/>
            </a:endParaRPr>
          </a:p>
        </p:txBody>
      </p:sp>
      <p:pic>
        <p:nvPicPr>
          <p:cNvPr id="1378" name="Google Shape;1378;p99"/>
          <p:cNvPicPr preferRelativeResize="0"/>
          <p:nvPr/>
        </p:nvPicPr>
        <p:blipFill>
          <a:blip r:embed="rId3">
            <a:alphaModFix/>
          </a:blip>
          <a:stretch>
            <a:fillRect/>
          </a:stretch>
        </p:blipFill>
        <p:spPr>
          <a:xfrm>
            <a:off x="2796963" y="3238275"/>
            <a:ext cx="1544779" cy="1405750"/>
          </a:xfrm>
          <a:prstGeom prst="rect">
            <a:avLst/>
          </a:prstGeom>
          <a:noFill/>
          <a:ln>
            <a:noFill/>
          </a:ln>
        </p:spPr>
      </p:pic>
      <p:pic>
        <p:nvPicPr>
          <p:cNvPr id="1379" name="Google Shape;1379;p99"/>
          <p:cNvPicPr preferRelativeResize="0"/>
          <p:nvPr/>
        </p:nvPicPr>
        <p:blipFill>
          <a:blip r:embed="rId4">
            <a:alphaModFix/>
          </a:blip>
          <a:stretch>
            <a:fillRect/>
          </a:stretch>
        </p:blipFill>
        <p:spPr>
          <a:xfrm>
            <a:off x="1252200" y="3290888"/>
            <a:ext cx="1544775" cy="1405737"/>
          </a:xfrm>
          <a:prstGeom prst="rect">
            <a:avLst/>
          </a:prstGeom>
          <a:noFill/>
          <a:ln>
            <a:noFill/>
          </a:ln>
        </p:spPr>
      </p:pic>
      <p:sp>
        <p:nvSpPr>
          <p:cNvPr id="1380" name="Google Shape;1380;p99"/>
          <p:cNvSpPr/>
          <p:nvPr/>
        </p:nvSpPr>
        <p:spPr>
          <a:xfrm rot="218376">
            <a:off x="4878622" y="2847820"/>
            <a:ext cx="3532209" cy="546670"/>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99"/>
          <p:cNvSpPr txBox="1"/>
          <p:nvPr/>
        </p:nvSpPr>
        <p:spPr>
          <a:xfrm rot="171948">
            <a:off x="4942787" y="2925114"/>
            <a:ext cx="3288212" cy="39198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Quicksand"/>
                <a:ea typeface="Quicksand"/>
                <a:cs typeface="Quicksand"/>
                <a:sym typeface="Quicksand"/>
              </a:rPr>
              <a:t>Download - Share - Print</a:t>
            </a:r>
            <a:endParaRPr b="1" sz="2000">
              <a:solidFill>
                <a:srgbClr val="FFFFFF"/>
              </a:solidFill>
              <a:latin typeface="Quicksand"/>
              <a:ea typeface="Quicksand"/>
              <a:cs typeface="Quicksand"/>
              <a:sym typeface="Quicksand"/>
            </a:endParaRPr>
          </a:p>
        </p:txBody>
      </p:sp>
      <p:pic>
        <p:nvPicPr>
          <p:cNvPr id="1382" name="Google Shape;1382;p99"/>
          <p:cNvPicPr preferRelativeResize="0"/>
          <p:nvPr/>
        </p:nvPicPr>
        <p:blipFill>
          <a:blip r:embed="rId5">
            <a:alphaModFix/>
          </a:blip>
          <a:stretch>
            <a:fillRect/>
          </a:stretch>
        </p:blipFill>
        <p:spPr>
          <a:xfrm>
            <a:off x="4771099" y="3493748"/>
            <a:ext cx="1272238" cy="1172595"/>
          </a:xfrm>
          <a:prstGeom prst="rect">
            <a:avLst/>
          </a:prstGeom>
          <a:noFill/>
          <a:ln>
            <a:noFill/>
          </a:ln>
        </p:spPr>
      </p:pic>
      <p:pic>
        <p:nvPicPr>
          <p:cNvPr id="1383" name="Google Shape;1383;p99"/>
          <p:cNvPicPr preferRelativeResize="0"/>
          <p:nvPr/>
        </p:nvPicPr>
        <p:blipFill>
          <a:blip r:embed="rId6">
            <a:alphaModFix/>
          </a:blip>
          <a:stretch>
            <a:fillRect/>
          </a:stretch>
        </p:blipFill>
        <p:spPr>
          <a:xfrm>
            <a:off x="6152744" y="3563262"/>
            <a:ext cx="1272238" cy="1166761"/>
          </a:xfrm>
          <a:prstGeom prst="rect">
            <a:avLst/>
          </a:prstGeom>
          <a:noFill/>
          <a:ln>
            <a:noFill/>
          </a:ln>
        </p:spPr>
      </p:pic>
      <p:pic>
        <p:nvPicPr>
          <p:cNvPr id="1384" name="Google Shape;1384;p99"/>
          <p:cNvPicPr preferRelativeResize="0"/>
          <p:nvPr/>
        </p:nvPicPr>
        <p:blipFill>
          <a:blip r:embed="rId7">
            <a:alphaModFix/>
          </a:blip>
          <a:stretch>
            <a:fillRect/>
          </a:stretch>
        </p:blipFill>
        <p:spPr>
          <a:xfrm>
            <a:off x="7534386" y="3499579"/>
            <a:ext cx="1272238" cy="1160927"/>
          </a:xfrm>
          <a:prstGeom prst="rect">
            <a:avLst/>
          </a:prstGeom>
          <a:noFill/>
          <a:ln>
            <a:noFill/>
          </a:ln>
        </p:spPr>
      </p:pic>
      <p:grpSp>
        <p:nvGrpSpPr>
          <p:cNvPr id="1385" name="Google Shape;1385;p99"/>
          <p:cNvGrpSpPr/>
          <p:nvPr/>
        </p:nvGrpSpPr>
        <p:grpSpPr>
          <a:xfrm>
            <a:off x="1927406" y="873810"/>
            <a:ext cx="991137" cy="1711658"/>
            <a:chOff x="4384925" y="289400"/>
            <a:chExt cx="486400" cy="908475"/>
          </a:xfrm>
        </p:grpSpPr>
        <p:sp>
          <p:nvSpPr>
            <p:cNvPr id="1386" name="Google Shape;1386;p99"/>
            <p:cNvSpPr/>
            <p:nvPr/>
          </p:nvSpPr>
          <p:spPr>
            <a:xfrm>
              <a:off x="4402100" y="653575"/>
              <a:ext cx="169975" cy="78675"/>
            </a:xfrm>
            <a:custGeom>
              <a:rect b="b" l="l" r="r" t="t"/>
              <a:pathLst>
                <a:path extrusionOk="0" h="3147" w="6799">
                  <a:moveTo>
                    <a:pt x="818" y="1"/>
                  </a:moveTo>
                  <a:cubicBezTo>
                    <a:pt x="818" y="1"/>
                    <a:pt x="1101" y="368"/>
                    <a:pt x="1995" y="524"/>
                  </a:cubicBezTo>
                  <a:lnTo>
                    <a:pt x="0" y="960"/>
                  </a:lnTo>
                  <a:cubicBezTo>
                    <a:pt x="0" y="960"/>
                    <a:pt x="303" y="1166"/>
                    <a:pt x="987" y="1171"/>
                  </a:cubicBezTo>
                  <a:lnTo>
                    <a:pt x="75" y="1490"/>
                  </a:lnTo>
                  <a:cubicBezTo>
                    <a:pt x="75" y="1490"/>
                    <a:pt x="289" y="1601"/>
                    <a:pt x="735" y="1601"/>
                  </a:cubicBezTo>
                  <a:cubicBezTo>
                    <a:pt x="937" y="1601"/>
                    <a:pt x="1186" y="1578"/>
                    <a:pt x="1483" y="1512"/>
                  </a:cubicBezTo>
                  <a:lnTo>
                    <a:pt x="1483" y="1512"/>
                  </a:lnTo>
                  <a:lnTo>
                    <a:pt x="680" y="1994"/>
                  </a:lnTo>
                  <a:cubicBezTo>
                    <a:pt x="680" y="1994"/>
                    <a:pt x="768" y="2026"/>
                    <a:pt x="941" y="2026"/>
                  </a:cubicBezTo>
                  <a:cubicBezTo>
                    <a:pt x="1264" y="2026"/>
                    <a:pt x="1884" y="1914"/>
                    <a:pt x="2779" y="1269"/>
                  </a:cubicBezTo>
                  <a:cubicBezTo>
                    <a:pt x="3076" y="1637"/>
                    <a:pt x="3466" y="2050"/>
                    <a:pt x="3466" y="2050"/>
                  </a:cubicBezTo>
                  <a:cubicBezTo>
                    <a:pt x="3466" y="2050"/>
                    <a:pt x="3271" y="3046"/>
                    <a:pt x="3624" y="3097"/>
                  </a:cubicBezTo>
                  <a:cubicBezTo>
                    <a:pt x="3948" y="3144"/>
                    <a:pt x="6336" y="3146"/>
                    <a:pt x="6740" y="3146"/>
                  </a:cubicBezTo>
                  <a:cubicBezTo>
                    <a:pt x="6778" y="3146"/>
                    <a:pt x="6798" y="3146"/>
                    <a:pt x="6798" y="3146"/>
                  </a:cubicBezTo>
                  <a:cubicBezTo>
                    <a:pt x="6798" y="3146"/>
                    <a:pt x="4563" y="2551"/>
                    <a:pt x="4368" y="1807"/>
                  </a:cubicBezTo>
                  <a:cubicBezTo>
                    <a:pt x="4368" y="1807"/>
                    <a:pt x="3788" y="409"/>
                    <a:pt x="3657" y="409"/>
                  </a:cubicBezTo>
                  <a:cubicBezTo>
                    <a:pt x="3657" y="409"/>
                    <a:pt x="3656" y="409"/>
                    <a:pt x="3655" y="409"/>
                  </a:cubicBezTo>
                  <a:cubicBezTo>
                    <a:pt x="3652" y="409"/>
                    <a:pt x="3647" y="410"/>
                    <a:pt x="3643" y="412"/>
                  </a:cubicBezTo>
                  <a:cubicBezTo>
                    <a:pt x="3635" y="383"/>
                    <a:pt x="3579" y="365"/>
                    <a:pt x="3496" y="355"/>
                  </a:cubicBezTo>
                  <a:cubicBezTo>
                    <a:pt x="3250" y="276"/>
                    <a:pt x="2892" y="207"/>
                    <a:pt x="2892" y="207"/>
                  </a:cubicBezTo>
                  <a:lnTo>
                    <a:pt x="818" y="1"/>
                  </a:ln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99"/>
            <p:cNvSpPr/>
            <p:nvPr/>
          </p:nvSpPr>
          <p:spPr>
            <a:xfrm>
              <a:off x="4480650" y="627675"/>
              <a:ext cx="351250" cy="253700"/>
            </a:xfrm>
            <a:custGeom>
              <a:rect b="b" l="l" r="r" t="t"/>
              <a:pathLst>
                <a:path extrusionOk="0" h="10148" w="14050">
                  <a:moveTo>
                    <a:pt x="12071" y="0"/>
                  </a:moveTo>
                  <a:cubicBezTo>
                    <a:pt x="10858" y="0"/>
                    <a:pt x="7250" y="4495"/>
                    <a:pt x="6498" y="4495"/>
                  </a:cubicBezTo>
                  <a:cubicBezTo>
                    <a:pt x="6473" y="4495"/>
                    <a:pt x="6451" y="4490"/>
                    <a:pt x="6433" y="4480"/>
                  </a:cubicBezTo>
                  <a:cubicBezTo>
                    <a:pt x="5807" y="4136"/>
                    <a:pt x="3160" y="1598"/>
                    <a:pt x="3160" y="1598"/>
                  </a:cubicBezTo>
                  <a:cubicBezTo>
                    <a:pt x="0" y="5212"/>
                    <a:pt x="957" y="8244"/>
                    <a:pt x="957" y="8244"/>
                  </a:cubicBezTo>
                  <a:lnTo>
                    <a:pt x="1492" y="6783"/>
                  </a:lnTo>
                  <a:lnTo>
                    <a:pt x="1492" y="6783"/>
                  </a:lnTo>
                  <a:cubicBezTo>
                    <a:pt x="1092" y="8081"/>
                    <a:pt x="1405" y="10147"/>
                    <a:pt x="1405" y="10147"/>
                  </a:cubicBezTo>
                  <a:cubicBezTo>
                    <a:pt x="2302" y="9621"/>
                    <a:pt x="3778" y="7862"/>
                    <a:pt x="3778" y="7862"/>
                  </a:cubicBezTo>
                  <a:lnTo>
                    <a:pt x="3778" y="7862"/>
                  </a:lnTo>
                  <a:lnTo>
                    <a:pt x="3441" y="8686"/>
                  </a:lnTo>
                  <a:cubicBezTo>
                    <a:pt x="3441" y="8686"/>
                    <a:pt x="14050" y="2135"/>
                    <a:pt x="12336" y="114"/>
                  </a:cubicBezTo>
                  <a:cubicBezTo>
                    <a:pt x="12269" y="36"/>
                    <a:pt x="12180" y="0"/>
                    <a:pt x="12071"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99"/>
            <p:cNvSpPr/>
            <p:nvPr/>
          </p:nvSpPr>
          <p:spPr>
            <a:xfrm>
              <a:off x="4425550" y="484850"/>
              <a:ext cx="157375" cy="159000"/>
            </a:xfrm>
            <a:custGeom>
              <a:rect b="b" l="l" r="r" t="t"/>
              <a:pathLst>
                <a:path extrusionOk="0" h="6360" w="6295">
                  <a:moveTo>
                    <a:pt x="5562" y="1"/>
                  </a:moveTo>
                  <a:cubicBezTo>
                    <a:pt x="5176" y="1"/>
                    <a:pt x="4739" y="137"/>
                    <a:pt x="4516" y="677"/>
                  </a:cubicBezTo>
                  <a:cubicBezTo>
                    <a:pt x="4334" y="1115"/>
                    <a:pt x="4031" y="1209"/>
                    <a:pt x="3707" y="1209"/>
                  </a:cubicBezTo>
                  <a:cubicBezTo>
                    <a:pt x="3467" y="1209"/>
                    <a:pt x="3216" y="1157"/>
                    <a:pt x="2995" y="1157"/>
                  </a:cubicBezTo>
                  <a:cubicBezTo>
                    <a:pt x="2775" y="1157"/>
                    <a:pt x="2586" y="1209"/>
                    <a:pt x="2470" y="1416"/>
                  </a:cubicBezTo>
                  <a:cubicBezTo>
                    <a:pt x="2135" y="2010"/>
                    <a:pt x="2073" y="2498"/>
                    <a:pt x="1539" y="2498"/>
                  </a:cubicBezTo>
                  <a:cubicBezTo>
                    <a:pt x="1452" y="2498"/>
                    <a:pt x="1351" y="2485"/>
                    <a:pt x="1234" y="2457"/>
                  </a:cubicBezTo>
                  <a:cubicBezTo>
                    <a:pt x="1163" y="2440"/>
                    <a:pt x="1095" y="2432"/>
                    <a:pt x="1030" y="2432"/>
                  </a:cubicBezTo>
                  <a:cubicBezTo>
                    <a:pt x="341" y="2432"/>
                    <a:pt x="0" y="3306"/>
                    <a:pt x="0" y="3306"/>
                  </a:cubicBezTo>
                  <a:cubicBezTo>
                    <a:pt x="0" y="3306"/>
                    <a:pt x="636" y="3492"/>
                    <a:pt x="977" y="4149"/>
                  </a:cubicBezTo>
                  <a:cubicBezTo>
                    <a:pt x="986" y="4122"/>
                    <a:pt x="994" y="4093"/>
                    <a:pt x="1002" y="4066"/>
                  </a:cubicBezTo>
                  <a:cubicBezTo>
                    <a:pt x="1021" y="4001"/>
                    <a:pt x="1050" y="3936"/>
                    <a:pt x="1087" y="3878"/>
                  </a:cubicBezTo>
                  <a:cubicBezTo>
                    <a:pt x="1167" y="3753"/>
                    <a:pt x="1305" y="3673"/>
                    <a:pt x="1433" y="3636"/>
                  </a:cubicBezTo>
                  <a:cubicBezTo>
                    <a:pt x="1697" y="3567"/>
                    <a:pt x="1947" y="3584"/>
                    <a:pt x="2181" y="3554"/>
                  </a:cubicBezTo>
                  <a:cubicBezTo>
                    <a:pt x="2411" y="3528"/>
                    <a:pt x="2632" y="3461"/>
                    <a:pt x="2760" y="3296"/>
                  </a:cubicBezTo>
                  <a:cubicBezTo>
                    <a:pt x="2827" y="3216"/>
                    <a:pt x="2870" y="3122"/>
                    <a:pt x="2903" y="3023"/>
                  </a:cubicBezTo>
                  <a:lnTo>
                    <a:pt x="2927" y="2946"/>
                  </a:lnTo>
                  <a:lnTo>
                    <a:pt x="2954" y="2864"/>
                  </a:lnTo>
                  <a:cubicBezTo>
                    <a:pt x="2974" y="2810"/>
                    <a:pt x="2984" y="2755"/>
                    <a:pt x="3014" y="2706"/>
                  </a:cubicBezTo>
                  <a:cubicBezTo>
                    <a:pt x="3099" y="2512"/>
                    <a:pt x="3246" y="2350"/>
                    <a:pt x="3431" y="2244"/>
                  </a:cubicBezTo>
                  <a:cubicBezTo>
                    <a:pt x="3599" y="2145"/>
                    <a:pt x="3773" y="2105"/>
                    <a:pt x="3925" y="2084"/>
                  </a:cubicBezTo>
                  <a:cubicBezTo>
                    <a:pt x="4001" y="2076"/>
                    <a:pt x="4076" y="2072"/>
                    <a:pt x="4152" y="2072"/>
                  </a:cubicBezTo>
                  <a:cubicBezTo>
                    <a:pt x="4208" y="2072"/>
                    <a:pt x="4264" y="2074"/>
                    <a:pt x="4320" y="2079"/>
                  </a:cubicBezTo>
                  <a:cubicBezTo>
                    <a:pt x="4404" y="2086"/>
                    <a:pt x="4487" y="2098"/>
                    <a:pt x="4569" y="2115"/>
                  </a:cubicBezTo>
                  <a:cubicBezTo>
                    <a:pt x="4626" y="2127"/>
                    <a:pt x="4656" y="2136"/>
                    <a:pt x="4656" y="2136"/>
                  </a:cubicBezTo>
                  <a:cubicBezTo>
                    <a:pt x="4552" y="2120"/>
                    <a:pt x="4447" y="2113"/>
                    <a:pt x="4342" y="2113"/>
                  </a:cubicBezTo>
                  <a:cubicBezTo>
                    <a:pt x="4334" y="2113"/>
                    <a:pt x="4326" y="2113"/>
                    <a:pt x="4318" y="2113"/>
                  </a:cubicBezTo>
                  <a:cubicBezTo>
                    <a:pt x="4189" y="2113"/>
                    <a:pt x="4062" y="2126"/>
                    <a:pt x="3935" y="2150"/>
                  </a:cubicBezTo>
                  <a:cubicBezTo>
                    <a:pt x="3775" y="2182"/>
                    <a:pt x="3622" y="2243"/>
                    <a:pt x="3484" y="2328"/>
                  </a:cubicBezTo>
                  <a:cubicBezTo>
                    <a:pt x="3323" y="2431"/>
                    <a:pt x="3199" y="2581"/>
                    <a:pt x="3130" y="2758"/>
                  </a:cubicBezTo>
                  <a:cubicBezTo>
                    <a:pt x="3106" y="2802"/>
                    <a:pt x="3101" y="2856"/>
                    <a:pt x="3084" y="2903"/>
                  </a:cubicBezTo>
                  <a:lnTo>
                    <a:pt x="3064" y="2978"/>
                  </a:lnTo>
                  <a:lnTo>
                    <a:pt x="3043" y="3063"/>
                  </a:lnTo>
                  <a:cubicBezTo>
                    <a:pt x="3012" y="3183"/>
                    <a:pt x="2958" y="3296"/>
                    <a:pt x="2882" y="3395"/>
                  </a:cubicBezTo>
                  <a:cubicBezTo>
                    <a:pt x="2801" y="3498"/>
                    <a:pt x="2695" y="3579"/>
                    <a:pt x="2573" y="3630"/>
                  </a:cubicBezTo>
                  <a:cubicBezTo>
                    <a:pt x="2454" y="3679"/>
                    <a:pt x="2329" y="3711"/>
                    <a:pt x="2201" y="3724"/>
                  </a:cubicBezTo>
                  <a:cubicBezTo>
                    <a:pt x="1952" y="3757"/>
                    <a:pt x="1700" y="3747"/>
                    <a:pt x="1483" y="3808"/>
                  </a:cubicBezTo>
                  <a:cubicBezTo>
                    <a:pt x="1376" y="3838"/>
                    <a:pt x="1287" y="3892"/>
                    <a:pt x="1232" y="3976"/>
                  </a:cubicBezTo>
                  <a:cubicBezTo>
                    <a:pt x="1218" y="3997"/>
                    <a:pt x="1206" y="4020"/>
                    <a:pt x="1196" y="4042"/>
                  </a:cubicBezTo>
                  <a:cubicBezTo>
                    <a:pt x="1184" y="4068"/>
                    <a:pt x="1175" y="4096"/>
                    <a:pt x="1167" y="4122"/>
                  </a:cubicBezTo>
                  <a:cubicBezTo>
                    <a:pt x="1146" y="4180"/>
                    <a:pt x="1127" y="4239"/>
                    <a:pt x="1111" y="4295"/>
                  </a:cubicBezTo>
                  <a:cubicBezTo>
                    <a:pt x="1100" y="4329"/>
                    <a:pt x="1090" y="4364"/>
                    <a:pt x="1081" y="4397"/>
                  </a:cubicBezTo>
                  <a:cubicBezTo>
                    <a:pt x="1087" y="4416"/>
                    <a:pt x="1094" y="4434"/>
                    <a:pt x="1100" y="4453"/>
                  </a:cubicBezTo>
                  <a:cubicBezTo>
                    <a:pt x="1189" y="4741"/>
                    <a:pt x="1346" y="5003"/>
                    <a:pt x="1558" y="5217"/>
                  </a:cubicBezTo>
                  <a:cubicBezTo>
                    <a:pt x="1596" y="5095"/>
                    <a:pt x="1656" y="4982"/>
                    <a:pt x="1734" y="4884"/>
                  </a:cubicBezTo>
                  <a:cubicBezTo>
                    <a:pt x="1854" y="4730"/>
                    <a:pt x="2002" y="4628"/>
                    <a:pt x="2135" y="4554"/>
                  </a:cubicBezTo>
                  <a:cubicBezTo>
                    <a:pt x="2253" y="4493"/>
                    <a:pt x="2375" y="4442"/>
                    <a:pt x="2501" y="4404"/>
                  </a:cubicBezTo>
                  <a:cubicBezTo>
                    <a:pt x="2582" y="4379"/>
                    <a:pt x="2664" y="4360"/>
                    <a:pt x="2747" y="4346"/>
                  </a:cubicBezTo>
                  <a:cubicBezTo>
                    <a:pt x="2804" y="4336"/>
                    <a:pt x="2835" y="4334"/>
                    <a:pt x="2835" y="4334"/>
                  </a:cubicBezTo>
                  <a:lnTo>
                    <a:pt x="2835" y="4334"/>
                  </a:lnTo>
                  <a:cubicBezTo>
                    <a:pt x="2724" y="4359"/>
                    <a:pt x="2617" y="4393"/>
                    <a:pt x="2513" y="4436"/>
                  </a:cubicBezTo>
                  <a:cubicBezTo>
                    <a:pt x="2392" y="4484"/>
                    <a:pt x="2278" y="4542"/>
                    <a:pt x="2169" y="4610"/>
                  </a:cubicBezTo>
                  <a:cubicBezTo>
                    <a:pt x="2032" y="4699"/>
                    <a:pt x="1912" y="4812"/>
                    <a:pt x="1814" y="4943"/>
                  </a:cubicBezTo>
                  <a:cubicBezTo>
                    <a:pt x="1735" y="5053"/>
                    <a:pt x="1682" y="5179"/>
                    <a:pt x="1657" y="5312"/>
                  </a:cubicBezTo>
                  <a:cubicBezTo>
                    <a:pt x="1903" y="5532"/>
                    <a:pt x="2197" y="5688"/>
                    <a:pt x="2495" y="5756"/>
                  </a:cubicBezTo>
                  <a:cubicBezTo>
                    <a:pt x="2496" y="5742"/>
                    <a:pt x="2498" y="5727"/>
                    <a:pt x="2502" y="5714"/>
                  </a:cubicBezTo>
                  <a:cubicBezTo>
                    <a:pt x="2529" y="5568"/>
                    <a:pt x="2628" y="5443"/>
                    <a:pt x="2736" y="5363"/>
                  </a:cubicBezTo>
                  <a:cubicBezTo>
                    <a:pt x="2955" y="5201"/>
                    <a:pt x="3193" y="5125"/>
                    <a:pt x="3399" y="5011"/>
                  </a:cubicBezTo>
                  <a:cubicBezTo>
                    <a:pt x="3606" y="4903"/>
                    <a:pt x="3786" y="4760"/>
                    <a:pt x="3846" y="4560"/>
                  </a:cubicBezTo>
                  <a:cubicBezTo>
                    <a:pt x="3878" y="4460"/>
                    <a:pt x="3884" y="4356"/>
                    <a:pt x="3878" y="4253"/>
                  </a:cubicBezTo>
                  <a:lnTo>
                    <a:pt x="3872" y="4173"/>
                  </a:lnTo>
                  <a:lnTo>
                    <a:pt x="3867" y="4086"/>
                  </a:lnTo>
                  <a:cubicBezTo>
                    <a:pt x="3867" y="4029"/>
                    <a:pt x="3854" y="3973"/>
                    <a:pt x="3865" y="3916"/>
                  </a:cubicBezTo>
                  <a:cubicBezTo>
                    <a:pt x="3873" y="3704"/>
                    <a:pt x="3950" y="3500"/>
                    <a:pt x="4084" y="3334"/>
                  </a:cubicBezTo>
                  <a:cubicBezTo>
                    <a:pt x="4204" y="3181"/>
                    <a:pt x="4351" y="3078"/>
                    <a:pt x="4485" y="3003"/>
                  </a:cubicBezTo>
                  <a:cubicBezTo>
                    <a:pt x="4601" y="2943"/>
                    <a:pt x="4724" y="2893"/>
                    <a:pt x="4850" y="2853"/>
                  </a:cubicBezTo>
                  <a:cubicBezTo>
                    <a:pt x="4931" y="2829"/>
                    <a:pt x="5013" y="2809"/>
                    <a:pt x="5096" y="2796"/>
                  </a:cubicBezTo>
                  <a:cubicBezTo>
                    <a:pt x="5153" y="2785"/>
                    <a:pt x="5184" y="2783"/>
                    <a:pt x="5184" y="2783"/>
                  </a:cubicBezTo>
                  <a:lnTo>
                    <a:pt x="5184" y="2783"/>
                  </a:lnTo>
                  <a:cubicBezTo>
                    <a:pt x="5074" y="2809"/>
                    <a:pt x="4967" y="2844"/>
                    <a:pt x="4862" y="2885"/>
                  </a:cubicBezTo>
                  <a:cubicBezTo>
                    <a:pt x="4742" y="2933"/>
                    <a:pt x="4627" y="2991"/>
                    <a:pt x="4518" y="3060"/>
                  </a:cubicBezTo>
                  <a:cubicBezTo>
                    <a:pt x="4381" y="3150"/>
                    <a:pt x="4261" y="3261"/>
                    <a:pt x="4163" y="3394"/>
                  </a:cubicBezTo>
                  <a:cubicBezTo>
                    <a:pt x="4051" y="3547"/>
                    <a:pt x="3992" y="3732"/>
                    <a:pt x="3993" y="3922"/>
                  </a:cubicBezTo>
                  <a:cubicBezTo>
                    <a:pt x="3987" y="3971"/>
                    <a:pt x="4000" y="4023"/>
                    <a:pt x="4004" y="4074"/>
                  </a:cubicBezTo>
                  <a:lnTo>
                    <a:pt x="4011" y="4152"/>
                  </a:lnTo>
                  <a:lnTo>
                    <a:pt x="4023" y="4237"/>
                  </a:lnTo>
                  <a:cubicBezTo>
                    <a:pt x="4038" y="4360"/>
                    <a:pt x="4029" y="4486"/>
                    <a:pt x="3994" y="4606"/>
                  </a:cubicBezTo>
                  <a:cubicBezTo>
                    <a:pt x="3957" y="4731"/>
                    <a:pt x="3888" y="4846"/>
                    <a:pt x="3793" y="4938"/>
                  </a:cubicBezTo>
                  <a:cubicBezTo>
                    <a:pt x="3702" y="5028"/>
                    <a:pt x="3597" y="5103"/>
                    <a:pt x="3483" y="5162"/>
                  </a:cubicBezTo>
                  <a:cubicBezTo>
                    <a:pt x="3262" y="5283"/>
                    <a:pt x="3024" y="5367"/>
                    <a:pt x="2846" y="5502"/>
                  </a:cubicBezTo>
                  <a:cubicBezTo>
                    <a:pt x="2757" y="5570"/>
                    <a:pt x="2694" y="5652"/>
                    <a:pt x="2673" y="5751"/>
                  </a:cubicBezTo>
                  <a:cubicBezTo>
                    <a:pt x="2671" y="5762"/>
                    <a:pt x="2669" y="5774"/>
                    <a:pt x="2667" y="5786"/>
                  </a:cubicBezTo>
                  <a:cubicBezTo>
                    <a:pt x="2717" y="5792"/>
                    <a:pt x="2768" y="5794"/>
                    <a:pt x="2818" y="5794"/>
                  </a:cubicBezTo>
                  <a:cubicBezTo>
                    <a:pt x="2924" y="5794"/>
                    <a:pt x="3030" y="5782"/>
                    <a:pt x="3133" y="5756"/>
                  </a:cubicBezTo>
                  <a:cubicBezTo>
                    <a:pt x="3290" y="5715"/>
                    <a:pt x="3447" y="5696"/>
                    <a:pt x="3597" y="5696"/>
                  </a:cubicBezTo>
                  <a:cubicBezTo>
                    <a:pt x="4180" y="5696"/>
                    <a:pt x="4673" y="5983"/>
                    <a:pt x="4799" y="6359"/>
                  </a:cubicBezTo>
                  <a:cubicBezTo>
                    <a:pt x="4799" y="6359"/>
                    <a:pt x="5631" y="5849"/>
                    <a:pt x="5889" y="4888"/>
                  </a:cubicBezTo>
                  <a:cubicBezTo>
                    <a:pt x="6148" y="3929"/>
                    <a:pt x="6295" y="143"/>
                    <a:pt x="6295" y="143"/>
                  </a:cubicBezTo>
                  <a:cubicBezTo>
                    <a:pt x="6295" y="143"/>
                    <a:pt x="5956" y="1"/>
                    <a:pt x="5562" y="1"/>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99"/>
            <p:cNvSpPr/>
            <p:nvPr/>
          </p:nvSpPr>
          <p:spPr>
            <a:xfrm>
              <a:off x="4577950" y="598350"/>
              <a:ext cx="7900" cy="9475"/>
            </a:xfrm>
            <a:custGeom>
              <a:rect b="b" l="l" r="r" t="t"/>
              <a:pathLst>
                <a:path extrusionOk="0" h="379" w="316">
                  <a:moveTo>
                    <a:pt x="0" y="1"/>
                  </a:moveTo>
                  <a:lnTo>
                    <a:pt x="0" y="1"/>
                  </a:lnTo>
                  <a:cubicBezTo>
                    <a:pt x="0" y="1"/>
                    <a:pt x="30" y="336"/>
                    <a:pt x="149" y="376"/>
                  </a:cubicBezTo>
                  <a:cubicBezTo>
                    <a:pt x="154" y="378"/>
                    <a:pt x="160" y="378"/>
                    <a:pt x="165" y="378"/>
                  </a:cubicBezTo>
                  <a:cubicBezTo>
                    <a:pt x="271" y="378"/>
                    <a:pt x="315" y="10"/>
                    <a:pt x="315" y="10"/>
                  </a:cubicBezTo>
                  <a:lnTo>
                    <a:pt x="0" y="1"/>
                  </a:ln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99"/>
            <p:cNvSpPr/>
            <p:nvPr/>
          </p:nvSpPr>
          <p:spPr>
            <a:xfrm>
              <a:off x="4594725" y="595425"/>
              <a:ext cx="9400" cy="9850"/>
            </a:xfrm>
            <a:custGeom>
              <a:rect b="b" l="l" r="r" t="t"/>
              <a:pathLst>
                <a:path extrusionOk="0" h="394" w="376">
                  <a:moveTo>
                    <a:pt x="304" y="0"/>
                  </a:moveTo>
                  <a:lnTo>
                    <a:pt x="0" y="85"/>
                  </a:lnTo>
                  <a:cubicBezTo>
                    <a:pt x="0" y="85"/>
                    <a:pt x="128" y="392"/>
                    <a:pt x="251" y="394"/>
                  </a:cubicBezTo>
                  <a:cubicBezTo>
                    <a:pt x="252" y="394"/>
                    <a:pt x="252" y="394"/>
                    <a:pt x="253" y="394"/>
                  </a:cubicBezTo>
                  <a:cubicBezTo>
                    <a:pt x="376" y="394"/>
                    <a:pt x="304" y="0"/>
                    <a:pt x="304"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99"/>
            <p:cNvSpPr/>
            <p:nvPr/>
          </p:nvSpPr>
          <p:spPr>
            <a:xfrm>
              <a:off x="4610575" y="586600"/>
              <a:ext cx="11025" cy="9950"/>
            </a:xfrm>
            <a:custGeom>
              <a:rect b="b" l="l" r="r" t="t"/>
              <a:pathLst>
                <a:path extrusionOk="0" h="398" w="441">
                  <a:moveTo>
                    <a:pt x="276" y="1"/>
                  </a:moveTo>
                  <a:lnTo>
                    <a:pt x="1" y="155"/>
                  </a:lnTo>
                  <a:cubicBezTo>
                    <a:pt x="1" y="155"/>
                    <a:pt x="179" y="398"/>
                    <a:pt x="301" y="398"/>
                  </a:cubicBezTo>
                  <a:cubicBezTo>
                    <a:pt x="308" y="398"/>
                    <a:pt x="314" y="397"/>
                    <a:pt x="320" y="396"/>
                  </a:cubicBezTo>
                  <a:cubicBezTo>
                    <a:pt x="441" y="369"/>
                    <a:pt x="276" y="1"/>
                    <a:pt x="276"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99"/>
            <p:cNvSpPr/>
            <p:nvPr/>
          </p:nvSpPr>
          <p:spPr>
            <a:xfrm>
              <a:off x="4589025" y="614475"/>
              <a:ext cx="9225" cy="9850"/>
            </a:xfrm>
            <a:custGeom>
              <a:rect b="b" l="l" r="r" t="t"/>
              <a:pathLst>
                <a:path extrusionOk="0" h="394" w="369">
                  <a:moveTo>
                    <a:pt x="121" y="1"/>
                  </a:moveTo>
                  <a:cubicBezTo>
                    <a:pt x="1" y="1"/>
                    <a:pt x="63" y="394"/>
                    <a:pt x="63" y="394"/>
                  </a:cubicBezTo>
                  <a:lnTo>
                    <a:pt x="369" y="316"/>
                  </a:lnTo>
                  <a:cubicBezTo>
                    <a:pt x="369" y="316"/>
                    <a:pt x="249" y="6"/>
                    <a:pt x="124" y="1"/>
                  </a:cubicBezTo>
                  <a:cubicBezTo>
                    <a:pt x="123" y="1"/>
                    <a:pt x="122" y="1"/>
                    <a:pt x="121"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99"/>
            <p:cNvSpPr/>
            <p:nvPr/>
          </p:nvSpPr>
          <p:spPr>
            <a:xfrm>
              <a:off x="4609025" y="604475"/>
              <a:ext cx="11575" cy="9825"/>
            </a:xfrm>
            <a:custGeom>
              <a:rect b="b" l="l" r="r" t="t"/>
              <a:pathLst>
                <a:path extrusionOk="0" h="393" w="463">
                  <a:moveTo>
                    <a:pt x="148" y="1"/>
                  </a:moveTo>
                  <a:cubicBezTo>
                    <a:pt x="137" y="1"/>
                    <a:pt x="127" y="2"/>
                    <a:pt x="117" y="6"/>
                  </a:cubicBezTo>
                  <a:cubicBezTo>
                    <a:pt x="1" y="49"/>
                    <a:pt x="209" y="393"/>
                    <a:pt x="209" y="393"/>
                  </a:cubicBezTo>
                  <a:lnTo>
                    <a:pt x="462" y="206"/>
                  </a:lnTo>
                  <a:cubicBezTo>
                    <a:pt x="462" y="206"/>
                    <a:pt x="270" y="1"/>
                    <a:pt x="148"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99"/>
            <p:cNvSpPr/>
            <p:nvPr/>
          </p:nvSpPr>
          <p:spPr>
            <a:xfrm>
              <a:off x="4625775" y="588375"/>
              <a:ext cx="9550" cy="7200"/>
            </a:xfrm>
            <a:custGeom>
              <a:rect b="b" l="l" r="r" t="t"/>
              <a:pathLst>
                <a:path extrusionOk="0" h="288" w="382">
                  <a:moveTo>
                    <a:pt x="132" y="1"/>
                  </a:moveTo>
                  <a:cubicBezTo>
                    <a:pt x="112" y="1"/>
                    <a:pt x="94" y="5"/>
                    <a:pt x="80" y="14"/>
                  </a:cubicBezTo>
                  <a:cubicBezTo>
                    <a:pt x="1" y="70"/>
                    <a:pt x="229" y="288"/>
                    <a:pt x="229" y="288"/>
                  </a:cubicBezTo>
                  <a:lnTo>
                    <a:pt x="382" y="94"/>
                  </a:lnTo>
                  <a:cubicBezTo>
                    <a:pt x="382" y="94"/>
                    <a:pt x="229" y="1"/>
                    <a:pt x="132"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99"/>
            <p:cNvSpPr/>
            <p:nvPr/>
          </p:nvSpPr>
          <p:spPr>
            <a:xfrm>
              <a:off x="4532100" y="482125"/>
              <a:ext cx="153875" cy="180025"/>
            </a:xfrm>
            <a:custGeom>
              <a:rect b="b" l="l" r="r" t="t"/>
              <a:pathLst>
                <a:path extrusionOk="0" h="7201" w="6155">
                  <a:moveTo>
                    <a:pt x="3208" y="0"/>
                  </a:moveTo>
                  <a:cubicBezTo>
                    <a:pt x="2684" y="0"/>
                    <a:pt x="2084" y="195"/>
                    <a:pt x="1420" y="695"/>
                  </a:cubicBezTo>
                  <a:cubicBezTo>
                    <a:pt x="1420" y="695"/>
                    <a:pt x="0" y="2036"/>
                    <a:pt x="315" y="4758"/>
                  </a:cubicBezTo>
                  <a:cubicBezTo>
                    <a:pt x="315" y="4758"/>
                    <a:pt x="315" y="4920"/>
                    <a:pt x="460" y="4920"/>
                  </a:cubicBezTo>
                  <a:cubicBezTo>
                    <a:pt x="551" y="4920"/>
                    <a:pt x="702" y="4854"/>
                    <a:pt x="947" y="4639"/>
                  </a:cubicBezTo>
                  <a:lnTo>
                    <a:pt x="1578" y="4087"/>
                  </a:lnTo>
                  <a:lnTo>
                    <a:pt x="1578" y="4087"/>
                  </a:lnTo>
                  <a:cubicBezTo>
                    <a:pt x="1578" y="4087"/>
                    <a:pt x="1540" y="4705"/>
                    <a:pt x="1697" y="4747"/>
                  </a:cubicBezTo>
                  <a:cubicBezTo>
                    <a:pt x="1742" y="4760"/>
                    <a:pt x="1865" y="4780"/>
                    <a:pt x="2040" y="4780"/>
                  </a:cubicBezTo>
                  <a:cubicBezTo>
                    <a:pt x="2559" y="4780"/>
                    <a:pt x="3528" y="4604"/>
                    <a:pt x="4221" y="3535"/>
                  </a:cubicBezTo>
                  <a:lnTo>
                    <a:pt x="4221" y="3535"/>
                  </a:lnTo>
                  <a:cubicBezTo>
                    <a:pt x="4221" y="3535"/>
                    <a:pt x="4102" y="5033"/>
                    <a:pt x="2249" y="5665"/>
                  </a:cubicBezTo>
                  <a:cubicBezTo>
                    <a:pt x="2249" y="5665"/>
                    <a:pt x="1560" y="7200"/>
                    <a:pt x="2187" y="7200"/>
                  </a:cubicBezTo>
                  <a:cubicBezTo>
                    <a:pt x="2422" y="7200"/>
                    <a:pt x="2841" y="6985"/>
                    <a:pt x="3550" y="6395"/>
                  </a:cubicBezTo>
                  <a:cubicBezTo>
                    <a:pt x="6154" y="4225"/>
                    <a:pt x="5563" y="2904"/>
                    <a:pt x="5483" y="1997"/>
                  </a:cubicBezTo>
                  <a:cubicBezTo>
                    <a:pt x="5426" y="1340"/>
                    <a:pt x="4583" y="0"/>
                    <a:pt x="3208"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99"/>
            <p:cNvSpPr/>
            <p:nvPr/>
          </p:nvSpPr>
          <p:spPr>
            <a:xfrm>
              <a:off x="4600600" y="528600"/>
              <a:ext cx="24400" cy="28725"/>
            </a:xfrm>
            <a:custGeom>
              <a:rect b="b" l="l" r="r" t="t"/>
              <a:pathLst>
                <a:path extrusionOk="0" h="1149" w="976">
                  <a:moveTo>
                    <a:pt x="967" y="0"/>
                  </a:moveTo>
                  <a:cubicBezTo>
                    <a:pt x="932" y="192"/>
                    <a:pt x="884" y="380"/>
                    <a:pt x="824" y="565"/>
                  </a:cubicBezTo>
                  <a:cubicBezTo>
                    <a:pt x="796" y="656"/>
                    <a:pt x="758" y="741"/>
                    <a:pt x="713" y="825"/>
                  </a:cubicBezTo>
                  <a:cubicBezTo>
                    <a:pt x="667" y="905"/>
                    <a:pt x="610" y="977"/>
                    <a:pt x="539" y="1013"/>
                  </a:cubicBezTo>
                  <a:cubicBezTo>
                    <a:pt x="509" y="1029"/>
                    <a:pt x="478" y="1037"/>
                    <a:pt x="449" y="1037"/>
                  </a:cubicBezTo>
                  <a:cubicBezTo>
                    <a:pt x="407" y="1037"/>
                    <a:pt x="366" y="1021"/>
                    <a:pt x="329" y="989"/>
                  </a:cubicBezTo>
                  <a:cubicBezTo>
                    <a:pt x="265" y="935"/>
                    <a:pt x="219" y="851"/>
                    <a:pt x="179" y="766"/>
                  </a:cubicBezTo>
                  <a:cubicBezTo>
                    <a:pt x="101" y="593"/>
                    <a:pt x="50" y="405"/>
                    <a:pt x="1" y="214"/>
                  </a:cubicBezTo>
                  <a:lnTo>
                    <a:pt x="1" y="214"/>
                  </a:lnTo>
                  <a:cubicBezTo>
                    <a:pt x="1" y="413"/>
                    <a:pt x="33" y="611"/>
                    <a:pt x="96" y="800"/>
                  </a:cubicBezTo>
                  <a:cubicBezTo>
                    <a:pt x="131" y="895"/>
                    <a:pt x="176" y="990"/>
                    <a:pt x="257" y="1070"/>
                  </a:cubicBezTo>
                  <a:cubicBezTo>
                    <a:pt x="301" y="1112"/>
                    <a:pt x="357" y="1139"/>
                    <a:pt x="416" y="1147"/>
                  </a:cubicBezTo>
                  <a:cubicBezTo>
                    <a:pt x="427" y="1148"/>
                    <a:pt x="438" y="1149"/>
                    <a:pt x="448" y="1149"/>
                  </a:cubicBezTo>
                  <a:cubicBezTo>
                    <a:pt x="498" y="1149"/>
                    <a:pt x="546" y="1137"/>
                    <a:pt x="590" y="1114"/>
                  </a:cubicBezTo>
                  <a:cubicBezTo>
                    <a:pt x="694" y="1058"/>
                    <a:pt x="759" y="966"/>
                    <a:pt x="807" y="876"/>
                  </a:cubicBezTo>
                  <a:cubicBezTo>
                    <a:pt x="853" y="786"/>
                    <a:pt x="888" y="689"/>
                    <a:pt x="910" y="590"/>
                  </a:cubicBezTo>
                  <a:cubicBezTo>
                    <a:pt x="957" y="398"/>
                    <a:pt x="976" y="199"/>
                    <a:pt x="967" y="0"/>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99"/>
            <p:cNvSpPr/>
            <p:nvPr/>
          </p:nvSpPr>
          <p:spPr>
            <a:xfrm>
              <a:off x="4552300" y="538950"/>
              <a:ext cx="19925" cy="23475"/>
            </a:xfrm>
            <a:custGeom>
              <a:rect b="b" l="l" r="r" t="t"/>
              <a:pathLst>
                <a:path extrusionOk="0" h="939" w="797">
                  <a:moveTo>
                    <a:pt x="789" y="0"/>
                  </a:moveTo>
                  <a:cubicBezTo>
                    <a:pt x="761" y="156"/>
                    <a:pt x="721" y="311"/>
                    <a:pt x="673" y="462"/>
                  </a:cubicBezTo>
                  <a:cubicBezTo>
                    <a:pt x="649" y="535"/>
                    <a:pt x="619" y="606"/>
                    <a:pt x="581" y="673"/>
                  </a:cubicBezTo>
                  <a:cubicBezTo>
                    <a:pt x="545" y="738"/>
                    <a:pt x="498" y="796"/>
                    <a:pt x="439" y="826"/>
                  </a:cubicBezTo>
                  <a:cubicBezTo>
                    <a:pt x="417" y="840"/>
                    <a:pt x="391" y="847"/>
                    <a:pt x="366" y="847"/>
                  </a:cubicBezTo>
                  <a:cubicBezTo>
                    <a:pt x="330" y="847"/>
                    <a:pt x="295" y="833"/>
                    <a:pt x="268" y="807"/>
                  </a:cubicBezTo>
                  <a:cubicBezTo>
                    <a:pt x="216" y="763"/>
                    <a:pt x="179" y="695"/>
                    <a:pt x="145" y="626"/>
                  </a:cubicBezTo>
                  <a:cubicBezTo>
                    <a:pt x="82" y="485"/>
                    <a:pt x="39" y="330"/>
                    <a:pt x="0" y="175"/>
                  </a:cubicBezTo>
                  <a:lnTo>
                    <a:pt x="0" y="175"/>
                  </a:lnTo>
                  <a:cubicBezTo>
                    <a:pt x="0" y="337"/>
                    <a:pt x="26" y="499"/>
                    <a:pt x="79" y="654"/>
                  </a:cubicBezTo>
                  <a:cubicBezTo>
                    <a:pt x="106" y="731"/>
                    <a:pt x="143" y="808"/>
                    <a:pt x="210" y="874"/>
                  </a:cubicBezTo>
                  <a:cubicBezTo>
                    <a:pt x="245" y="907"/>
                    <a:pt x="291" y="930"/>
                    <a:pt x="339" y="937"/>
                  </a:cubicBezTo>
                  <a:cubicBezTo>
                    <a:pt x="348" y="938"/>
                    <a:pt x="356" y="938"/>
                    <a:pt x="364" y="938"/>
                  </a:cubicBezTo>
                  <a:cubicBezTo>
                    <a:pt x="405" y="938"/>
                    <a:pt x="445" y="928"/>
                    <a:pt x="481" y="909"/>
                  </a:cubicBezTo>
                  <a:cubicBezTo>
                    <a:pt x="565" y="864"/>
                    <a:pt x="620" y="789"/>
                    <a:pt x="658" y="715"/>
                  </a:cubicBezTo>
                  <a:cubicBezTo>
                    <a:pt x="696" y="640"/>
                    <a:pt x="724" y="563"/>
                    <a:pt x="743" y="482"/>
                  </a:cubicBezTo>
                  <a:cubicBezTo>
                    <a:pt x="781" y="324"/>
                    <a:pt x="796" y="162"/>
                    <a:pt x="789" y="0"/>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99"/>
            <p:cNvSpPr/>
            <p:nvPr/>
          </p:nvSpPr>
          <p:spPr>
            <a:xfrm>
              <a:off x="4423650" y="1149150"/>
              <a:ext cx="46350" cy="35550"/>
            </a:xfrm>
            <a:custGeom>
              <a:rect b="b" l="l" r="r" t="t"/>
              <a:pathLst>
                <a:path extrusionOk="0" h="1422" w="1854">
                  <a:moveTo>
                    <a:pt x="828" y="0"/>
                  </a:moveTo>
                  <a:cubicBezTo>
                    <a:pt x="828" y="0"/>
                    <a:pt x="0" y="1421"/>
                    <a:pt x="276" y="1421"/>
                  </a:cubicBezTo>
                  <a:cubicBezTo>
                    <a:pt x="552" y="1421"/>
                    <a:pt x="1853" y="435"/>
                    <a:pt x="1853" y="435"/>
                  </a:cubicBezTo>
                  <a:lnTo>
                    <a:pt x="828" y="0"/>
                  </a:ln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99"/>
            <p:cNvSpPr/>
            <p:nvPr/>
          </p:nvSpPr>
          <p:spPr>
            <a:xfrm>
              <a:off x="4556350" y="1149150"/>
              <a:ext cx="46350" cy="35550"/>
            </a:xfrm>
            <a:custGeom>
              <a:rect b="b" l="l" r="r" t="t"/>
              <a:pathLst>
                <a:path extrusionOk="0" h="1422" w="1854">
                  <a:moveTo>
                    <a:pt x="1025" y="0"/>
                  </a:moveTo>
                  <a:lnTo>
                    <a:pt x="0" y="435"/>
                  </a:lnTo>
                  <a:cubicBezTo>
                    <a:pt x="0" y="435"/>
                    <a:pt x="1301" y="1421"/>
                    <a:pt x="1577" y="1421"/>
                  </a:cubicBezTo>
                  <a:cubicBezTo>
                    <a:pt x="1853" y="1421"/>
                    <a:pt x="1025" y="0"/>
                    <a:pt x="1025"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99"/>
            <p:cNvSpPr/>
            <p:nvPr/>
          </p:nvSpPr>
          <p:spPr>
            <a:xfrm>
              <a:off x="4384925" y="996625"/>
              <a:ext cx="232725" cy="176750"/>
            </a:xfrm>
            <a:custGeom>
              <a:rect b="b" l="l" r="r" t="t"/>
              <a:pathLst>
                <a:path extrusionOk="0" h="7070" w="9309">
                  <a:moveTo>
                    <a:pt x="8192" y="1"/>
                  </a:moveTo>
                  <a:lnTo>
                    <a:pt x="1602" y="671"/>
                  </a:lnTo>
                  <a:cubicBezTo>
                    <a:pt x="1602" y="671"/>
                    <a:pt x="2048" y="1080"/>
                    <a:pt x="1787" y="2271"/>
                  </a:cubicBezTo>
                  <a:cubicBezTo>
                    <a:pt x="1528" y="3463"/>
                    <a:pt x="1" y="5623"/>
                    <a:pt x="2943" y="6665"/>
                  </a:cubicBezTo>
                  <a:cubicBezTo>
                    <a:pt x="3717" y="6940"/>
                    <a:pt x="4498" y="7070"/>
                    <a:pt x="5233" y="7070"/>
                  </a:cubicBezTo>
                  <a:cubicBezTo>
                    <a:pt x="7292" y="7070"/>
                    <a:pt x="8986" y="6048"/>
                    <a:pt x="9123" y="4320"/>
                  </a:cubicBezTo>
                  <a:cubicBezTo>
                    <a:pt x="9309" y="1974"/>
                    <a:pt x="7447" y="2310"/>
                    <a:pt x="8192" y="1"/>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99"/>
            <p:cNvSpPr/>
            <p:nvPr/>
          </p:nvSpPr>
          <p:spPr>
            <a:xfrm>
              <a:off x="4424950" y="996650"/>
              <a:ext cx="165200" cy="54050"/>
            </a:xfrm>
            <a:custGeom>
              <a:rect b="b" l="l" r="r" t="t"/>
              <a:pathLst>
                <a:path extrusionOk="0" h="2162" w="6608">
                  <a:moveTo>
                    <a:pt x="6590" y="1"/>
                  </a:moveTo>
                  <a:lnTo>
                    <a:pt x="1" y="671"/>
                  </a:lnTo>
                  <a:cubicBezTo>
                    <a:pt x="1" y="671"/>
                    <a:pt x="296" y="940"/>
                    <a:pt x="266" y="1681"/>
                  </a:cubicBezTo>
                  <a:cubicBezTo>
                    <a:pt x="1267" y="1962"/>
                    <a:pt x="2287" y="2161"/>
                    <a:pt x="3326" y="2161"/>
                  </a:cubicBezTo>
                  <a:cubicBezTo>
                    <a:pt x="3408" y="2161"/>
                    <a:pt x="3489" y="2160"/>
                    <a:pt x="3571" y="2157"/>
                  </a:cubicBezTo>
                  <a:cubicBezTo>
                    <a:pt x="4341" y="2134"/>
                    <a:pt x="5129" y="2040"/>
                    <a:pt x="5889" y="1909"/>
                  </a:cubicBezTo>
                  <a:cubicBezTo>
                    <a:pt x="6127" y="1868"/>
                    <a:pt x="6370" y="1824"/>
                    <a:pt x="6608" y="1766"/>
                  </a:cubicBezTo>
                  <a:cubicBezTo>
                    <a:pt x="6399" y="1362"/>
                    <a:pt x="6310" y="868"/>
                    <a:pt x="6590"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99"/>
            <p:cNvSpPr/>
            <p:nvPr/>
          </p:nvSpPr>
          <p:spPr>
            <a:xfrm>
              <a:off x="4407750" y="975800"/>
              <a:ext cx="202175" cy="52900"/>
            </a:xfrm>
            <a:custGeom>
              <a:rect b="b" l="l" r="r" t="t"/>
              <a:pathLst>
                <a:path extrusionOk="0" h="2116" w="8087">
                  <a:moveTo>
                    <a:pt x="4628" y="302"/>
                  </a:moveTo>
                  <a:cubicBezTo>
                    <a:pt x="5202" y="302"/>
                    <a:pt x="5776" y="340"/>
                    <a:pt x="6343" y="427"/>
                  </a:cubicBezTo>
                  <a:cubicBezTo>
                    <a:pt x="6665" y="475"/>
                    <a:pt x="7361" y="549"/>
                    <a:pt x="7511" y="905"/>
                  </a:cubicBezTo>
                  <a:cubicBezTo>
                    <a:pt x="7772" y="1522"/>
                    <a:pt x="4245" y="1792"/>
                    <a:pt x="3951" y="1802"/>
                  </a:cubicBezTo>
                  <a:cubicBezTo>
                    <a:pt x="3777" y="1809"/>
                    <a:pt x="3602" y="1813"/>
                    <a:pt x="3428" y="1813"/>
                  </a:cubicBezTo>
                  <a:cubicBezTo>
                    <a:pt x="2854" y="1813"/>
                    <a:pt x="2279" y="1775"/>
                    <a:pt x="1712" y="1688"/>
                  </a:cubicBezTo>
                  <a:cubicBezTo>
                    <a:pt x="1412" y="1642"/>
                    <a:pt x="625" y="1557"/>
                    <a:pt x="540" y="1172"/>
                  </a:cubicBezTo>
                  <a:cubicBezTo>
                    <a:pt x="599" y="798"/>
                    <a:pt x="1399" y="674"/>
                    <a:pt x="1681" y="604"/>
                  </a:cubicBezTo>
                  <a:cubicBezTo>
                    <a:pt x="2469" y="409"/>
                    <a:pt x="3296" y="343"/>
                    <a:pt x="4104" y="312"/>
                  </a:cubicBezTo>
                  <a:cubicBezTo>
                    <a:pt x="4278" y="306"/>
                    <a:pt x="4453" y="302"/>
                    <a:pt x="4628" y="302"/>
                  </a:cubicBezTo>
                  <a:close/>
                  <a:moveTo>
                    <a:pt x="4962" y="1"/>
                  </a:moveTo>
                  <a:cubicBezTo>
                    <a:pt x="4595" y="1"/>
                    <a:pt x="4230" y="14"/>
                    <a:pt x="3871" y="33"/>
                  </a:cubicBezTo>
                  <a:cubicBezTo>
                    <a:pt x="2916" y="83"/>
                    <a:pt x="1944" y="207"/>
                    <a:pt x="1034" y="505"/>
                  </a:cubicBezTo>
                  <a:cubicBezTo>
                    <a:pt x="705" y="612"/>
                    <a:pt x="36" y="833"/>
                    <a:pt x="3" y="1262"/>
                  </a:cubicBezTo>
                  <a:lnTo>
                    <a:pt x="3" y="1265"/>
                  </a:lnTo>
                  <a:cubicBezTo>
                    <a:pt x="1" y="1276"/>
                    <a:pt x="1" y="1288"/>
                    <a:pt x="3" y="1300"/>
                  </a:cubicBezTo>
                  <a:cubicBezTo>
                    <a:pt x="74" y="1725"/>
                    <a:pt x="758" y="1843"/>
                    <a:pt x="1092" y="1920"/>
                  </a:cubicBezTo>
                  <a:cubicBezTo>
                    <a:pt x="1739" y="2069"/>
                    <a:pt x="2415" y="2115"/>
                    <a:pt x="3087" y="2115"/>
                  </a:cubicBezTo>
                  <a:cubicBezTo>
                    <a:pt x="3456" y="2115"/>
                    <a:pt x="3824" y="2101"/>
                    <a:pt x="4185" y="2082"/>
                  </a:cubicBezTo>
                  <a:cubicBezTo>
                    <a:pt x="5138" y="2032"/>
                    <a:pt x="6111" y="1908"/>
                    <a:pt x="7021" y="1611"/>
                  </a:cubicBezTo>
                  <a:cubicBezTo>
                    <a:pt x="7351" y="1503"/>
                    <a:pt x="8020" y="1284"/>
                    <a:pt x="8053" y="853"/>
                  </a:cubicBezTo>
                  <a:cubicBezTo>
                    <a:pt x="8086" y="414"/>
                    <a:pt x="7252" y="261"/>
                    <a:pt x="6964" y="196"/>
                  </a:cubicBezTo>
                  <a:cubicBezTo>
                    <a:pt x="6315" y="47"/>
                    <a:pt x="5636" y="1"/>
                    <a:pt x="4962" y="1"/>
                  </a:cubicBezTo>
                  <a:close/>
                </a:path>
              </a:pathLst>
            </a:custGeom>
            <a:solidFill>
              <a:srgbClr val="3D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99"/>
            <p:cNvSpPr/>
            <p:nvPr/>
          </p:nvSpPr>
          <p:spPr>
            <a:xfrm>
              <a:off x="4413875" y="974925"/>
              <a:ext cx="189075" cy="45150"/>
            </a:xfrm>
            <a:custGeom>
              <a:rect b="b" l="l" r="r" t="t"/>
              <a:pathLst>
                <a:path extrusionOk="0" h="1806" w="7563">
                  <a:moveTo>
                    <a:pt x="4456" y="0"/>
                  </a:moveTo>
                  <a:cubicBezTo>
                    <a:pt x="4224" y="0"/>
                    <a:pt x="3985" y="6"/>
                    <a:pt x="3741" y="17"/>
                  </a:cubicBezTo>
                  <a:cubicBezTo>
                    <a:pt x="1666" y="111"/>
                    <a:pt x="1" y="584"/>
                    <a:pt x="22" y="1073"/>
                  </a:cubicBezTo>
                  <a:cubicBezTo>
                    <a:pt x="42" y="1505"/>
                    <a:pt x="1369" y="1805"/>
                    <a:pt x="3107" y="1805"/>
                  </a:cubicBezTo>
                  <a:cubicBezTo>
                    <a:pt x="3339" y="1805"/>
                    <a:pt x="3578" y="1800"/>
                    <a:pt x="3822" y="1789"/>
                  </a:cubicBezTo>
                  <a:cubicBezTo>
                    <a:pt x="5898" y="1695"/>
                    <a:pt x="7563" y="1221"/>
                    <a:pt x="7540" y="732"/>
                  </a:cubicBezTo>
                  <a:cubicBezTo>
                    <a:pt x="7520" y="300"/>
                    <a:pt x="6194" y="0"/>
                    <a:pt x="4456" y="0"/>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99"/>
            <p:cNvSpPr/>
            <p:nvPr/>
          </p:nvSpPr>
          <p:spPr>
            <a:xfrm>
              <a:off x="4413900" y="974750"/>
              <a:ext cx="188725" cy="37525"/>
            </a:xfrm>
            <a:custGeom>
              <a:rect b="b" l="l" r="r" t="t"/>
              <a:pathLst>
                <a:path extrusionOk="0" h="1501" w="7549">
                  <a:moveTo>
                    <a:pt x="4456" y="0"/>
                  </a:moveTo>
                  <a:cubicBezTo>
                    <a:pt x="4224" y="0"/>
                    <a:pt x="3986" y="5"/>
                    <a:pt x="3741" y="16"/>
                  </a:cubicBezTo>
                  <a:cubicBezTo>
                    <a:pt x="1666" y="110"/>
                    <a:pt x="1" y="584"/>
                    <a:pt x="22" y="1073"/>
                  </a:cubicBezTo>
                  <a:cubicBezTo>
                    <a:pt x="30" y="1239"/>
                    <a:pt x="228" y="1384"/>
                    <a:pt x="566" y="1501"/>
                  </a:cubicBezTo>
                  <a:cubicBezTo>
                    <a:pt x="702" y="1042"/>
                    <a:pt x="2041" y="617"/>
                    <a:pt x="3688" y="529"/>
                  </a:cubicBezTo>
                  <a:cubicBezTo>
                    <a:pt x="3895" y="518"/>
                    <a:pt x="4098" y="513"/>
                    <a:pt x="4295" y="513"/>
                  </a:cubicBezTo>
                  <a:cubicBezTo>
                    <a:pt x="5757" y="513"/>
                    <a:pt x="6873" y="813"/>
                    <a:pt x="6889" y="1245"/>
                  </a:cubicBezTo>
                  <a:cubicBezTo>
                    <a:pt x="6889" y="1253"/>
                    <a:pt x="6889" y="1260"/>
                    <a:pt x="6888" y="1268"/>
                  </a:cubicBezTo>
                  <a:cubicBezTo>
                    <a:pt x="7307" y="1105"/>
                    <a:pt x="7549" y="920"/>
                    <a:pt x="7540" y="732"/>
                  </a:cubicBezTo>
                  <a:cubicBezTo>
                    <a:pt x="7521" y="300"/>
                    <a:pt x="6194" y="0"/>
                    <a:pt x="4456"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99"/>
            <p:cNvSpPr/>
            <p:nvPr/>
          </p:nvSpPr>
          <p:spPr>
            <a:xfrm>
              <a:off x="4407750" y="970875"/>
              <a:ext cx="202175" cy="52875"/>
            </a:xfrm>
            <a:custGeom>
              <a:rect b="b" l="l" r="r" t="t"/>
              <a:pathLst>
                <a:path extrusionOk="0" h="2115" w="8087">
                  <a:moveTo>
                    <a:pt x="4628" y="302"/>
                  </a:moveTo>
                  <a:cubicBezTo>
                    <a:pt x="5202" y="302"/>
                    <a:pt x="5776" y="339"/>
                    <a:pt x="6343" y="426"/>
                  </a:cubicBezTo>
                  <a:cubicBezTo>
                    <a:pt x="6665" y="476"/>
                    <a:pt x="7361" y="549"/>
                    <a:pt x="7511" y="906"/>
                  </a:cubicBezTo>
                  <a:cubicBezTo>
                    <a:pt x="7772" y="1522"/>
                    <a:pt x="4245" y="1791"/>
                    <a:pt x="3951" y="1803"/>
                  </a:cubicBezTo>
                  <a:lnTo>
                    <a:pt x="3951" y="1802"/>
                  </a:lnTo>
                  <a:cubicBezTo>
                    <a:pt x="3777" y="1809"/>
                    <a:pt x="3602" y="1812"/>
                    <a:pt x="3428" y="1812"/>
                  </a:cubicBezTo>
                  <a:cubicBezTo>
                    <a:pt x="2854" y="1812"/>
                    <a:pt x="2279" y="1774"/>
                    <a:pt x="1712" y="1688"/>
                  </a:cubicBezTo>
                  <a:cubicBezTo>
                    <a:pt x="1412" y="1641"/>
                    <a:pt x="625" y="1557"/>
                    <a:pt x="540" y="1172"/>
                  </a:cubicBezTo>
                  <a:cubicBezTo>
                    <a:pt x="599" y="797"/>
                    <a:pt x="1399" y="674"/>
                    <a:pt x="1681" y="605"/>
                  </a:cubicBezTo>
                  <a:cubicBezTo>
                    <a:pt x="2469" y="408"/>
                    <a:pt x="3296" y="343"/>
                    <a:pt x="4104" y="312"/>
                  </a:cubicBezTo>
                  <a:cubicBezTo>
                    <a:pt x="4278" y="305"/>
                    <a:pt x="4453" y="302"/>
                    <a:pt x="4628" y="302"/>
                  </a:cubicBezTo>
                  <a:close/>
                  <a:moveTo>
                    <a:pt x="4969" y="0"/>
                  </a:moveTo>
                  <a:cubicBezTo>
                    <a:pt x="4600" y="0"/>
                    <a:pt x="4232" y="14"/>
                    <a:pt x="3871" y="33"/>
                  </a:cubicBezTo>
                  <a:cubicBezTo>
                    <a:pt x="2916" y="83"/>
                    <a:pt x="1944" y="207"/>
                    <a:pt x="1034" y="505"/>
                  </a:cubicBezTo>
                  <a:cubicBezTo>
                    <a:pt x="705" y="613"/>
                    <a:pt x="36" y="832"/>
                    <a:pt x="3" y="1263"/>
                  </a:cubicBezTo>
                  <a:lnTo>
                    <a:pt x="3" y="1264"/>
                  </a:lnTo>
                  <a:cubicBezTo>
                    <a:pt x="1" y="1276"/>
                    <a:pt x="1" y="1288"/>
                    <a:pt x="3" y="1300"/>
                  </a:cubicBezTo>
                  <a:cubicBezTo>
                    <a:pt x="74" y="1725"/>
                    <a:pt x="758" y="1844"/>
                    <a:pt x="1092" y="1920"/>
                  </a:cubicBezTo>
                  <a:cubicBezTo>
                    <a:pt x="1739" y="2068"/>
                    <a:pt x="2415" y="2115"/>
                    <a:pt x="3087" y="2115"/>
                  </a:cubicBezTo>
                  <a:cubicBezTo>
                    <a:pt x="3456" y="2115"/>
                    <a:pt x="3824" y="2101"/>
                    <a:pt x="4185" y="2082"/>
                  </a:cubicBezTo>
                  <a:cubicBezTo>
                    <a:pt x="5138" y="2033"/>
                    <a:pt x="6111" y="1909"/>
                    <a:pt x="7021" y="1610"/>
                  </a:cubicBezTo>
                  <a:cubicBezTo>
                    <a:pt x="7351" y="1503"/>
                    <a:pt x="8020" y="1283"/>
                    <a:pt x="8053" y="853"/>
                  </a:cubicBezTo>
                  <a:cubicBezTo>
                    <a:pt x="8086" y="413"/>
                    <a:pt x="7252" y="262"/>
                    <a:pt x="6964" y="195"/>
                  </a:cubicBezTo>
                  <a:cubicBezTo>
                    <a:pt x="6317" y="47"/>
                    <a:pt x="5641" y="0"/>
                    <a:pt x="4969" y="0"/>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99"/>
            <p:cNvSpPr/>
            <p:nvPr/>
          </p:nvSpPr>
          <p:spPr>
            <a:xfrm>
              <a:off x="4437425" y="643200"/>
              <a:ext cx="71000" cy="363750"/>
            </a:xfrm>
            <a:custGeom>
              <a:rect b="b" l="l" r="r" t="t"/>
              <a:pathLst>
                <a:path extrusionOk="0" h="14550" w="2840">
                  <a:moveTo>
                    <a:pt x="2290" y="0"/>
                  </a:moveTo>
                  <a:lnTo>
                    <a:pt x="2290" y="0"/>
                  </a:lnTo>
                  <a:cubicBezTo>
                    <a:pt x="2290" y="0"/>
                    <a:pt x="812" y="0"/>
                    <a:pt x="668" y="63"/>
                  </a:cubicBezTo>
                  <a:lnTo>
                    <a:pt x="0" y="3752"/>
                  </a:lnTo>
                  <a:cubicBezTo>
                    <a:pt x="1145" y="7185"/>
                    <a:pt x="1707" y="11267"/>
                    <a:pt x="2308" y="14495"/>
                  </a:cubicBezTo>
                  <a:cubicBezTo>
                    <a:pt x="2378" y="14535"/>
                    <a:pt x="2448" y="14550"/>
                    <a:pt x="2513" y="14550"/>
                  </a:cubicBezTo>
                  <a:cubicBezTo>
                    <a:pt x="2695" y="14550"/>
                    <a:pt x="2840" y="14434"/>
                    <a:pt x="2840" y="14434"/>
                  </a:cubicBezTo>
                  <a:cubicBezTo>
                    <a:pt x="2221" y="9475"/>
                    <a:pt x="743" y="3816"/>
                    <a:pt x="743" y="3816"/>
                  </a:cubicBezTo>
                  <a:lnTo>
                    <a:pt x="2290" y="0"/>
                  </a:ln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99"/>
            <p:cNvSpPr/>
            <p:nvPr/>
          </p:nvSpPr>
          <p:spPr>
            <a:xfrm>
              <a:off x="4396500" y="872225"/>
              <a:ext cx="42425" cy="40475"/>
            </a:xfrm>
            <a:custGeom>
              <a:rect b="b" l="l" r="r" t="t"/>
              <a:pathLst>
                <a:path extrusionOk="0" h="1619" w="1697">
                  <a:moveTo>
                    <a:pt x="849" y="1"/>
                  </a:moveTo>
                  <a:cubicBezTo>
                    <a:pt x="380" y="1"/>
                    <a:pt x="1" y="363"/>
                    <a:pt x="1" y="809"/>
                  </a:cubicBezTo>
                  <a:cubicBezTo>
                    <a:pt x="1" y="1255"/>
                    <a:pt x="380" y="1618"/>
                    <a:pt x="849" y="1618"/>
                  </a:cubicBezTo>
                  <a:cubicBezTo>
                    <a:pt x="1317" y="1618"/>
                    <a:pt x="1697" y="1255"/>
                    <a:pt x="1697" y="809"/>
                  </a:cubicBezTo>
                  <a:cubicBezTo>
                    <a:pt x="1697" y="363"/>
                    <a:pt x="1317" y="1"/>
                    <a:pt x="849" y="1"/>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99"/>
            <p:cNvSpPr/>
            <p:nvPr/>
          </p:nvSpPr>
          <p:spPr>
            <a:xfrm>
              <a:off x="4439400" y="920550"/>
              <a:ext cx="28975" cy="27625"/>
            </a:xfrm>
            <a:custGeom>
              <a:rect b="b" l="l" r="r" t="t"/>
              <a:pathLst>
                <a:path extrusionOk="0" h="1105" w="1159">
                  <a:moveTo>
                    <a:pt x="580" y="1"/>
                  </a:moveTo>
                  <a:cubicBezTo>
                    <a:pt x="260" y="1"/>
                    <a:pt x="1" y="247"/>
                    <a:pt x="1" y="553"/>
                  </a:cubicBezTo>
                  <a:cubicBezTo>
                    <a:pt x="1" y="857"/>
                    <a:pt x="260" y="1105"/>
                    <a:pt x="580" y="1105"/>
                  </a:cubicBezTo>
                  <a:cubicBezTo>
                    <a:pt x="899" y="1105"/>
                    <a:pt x="1159" y="857"/>
                    <a:pt x="1159" y="553"/>
                  </a:cubicBezTo>
                  <a:cubicBezTo>
                    <a:pt x="1159" y="248"/>
                    <a:pt x="899" y="1"/>
                    <a:pt x="580" y="1"/>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99"/>
            <p:cNvSpPr/>
            <p:nvPr/>
          </p:nvSpPr>
          <p:spPr>
            <a:xfrm>
              <a:off x="4403025" y="924475"/>
              <a:ext cx="16575" cy="15825"/>
            </a:xfrm>
            <a:custGeom>
              <a:rect b="b" l="l" r="r" t="t"/>
              <a:pathLst>
                <a:path extrusionOk="0" h="633" w="663">
                  <a:moveTo>
                    <a:pt x="331" y="1"/>
                  </a:moveTo>
                  <a:cubicBezTo>
                    <a:pt x="149" y="1"/>
                    <a:pt x="0" y="142"/>
                    <a:pt x="0" y="317"/>
                  </a:cubicBezTo>
                  <a:cubicBezTo>
                    <a:pt x="0" y="491"/>
                    <a:pt x="149" y="633"/>
                    <a:pt x="331" y="633"/>
                  </a:cubicBezTo>
                  <a:cubicBezTo>
                    <a:pt x="515" y="633"/>
                    <a:pt x="662" y="491"/>
                    <a:pt x="662" y="317"/>
                  </a:cubicBezTo>
                  <a:cubicBezTo>
                    <a:pt x="662" y="142"/>
                    <a:pt x="513" y="1"/>
                    <a:pt x="331" y="1"/>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99"/>
            <p:cNvSpPr/>
            <p:nvPr/>
          </p:nvSpPr>
          <p:spPr>
            <a:xfrm>
              <a:off x="4526175" y="905775"/>
              <a:ext cx="16550" cy="15775"/>
            </a:xfrm>
            <a:custGeom>
              <a:rect b="b" l="l" r="r" t="t"/>
              <a:pathLst>
                <a:path extrusionOk="0" h="631" w="662">
                  <a:moveTo>
                    <a:pt x="331" y="0"/>
                  </a:moveTo>
                  <a:cubicBezTo>
                    <a:pt x="149" y="0"/>
                    <a:pt x="0" y="141"/>
                    <a:pt x="0" y="315"/>
                  </a:cubicBezTo>
                  <a:cubicBezTo>
                    <a:pt x="0" y="489"/>
                    <a:pt x="149" y="631"/>
                    <a:pt x="331" y="631"/>
                  </a:cubicBezTo>
                  <a:cubicBezTo>
                    <a:pt x="513" y="631"/>
                    <a:pt x="662" y="489"/>
                    <a:pt x="662" y="315"/>
                  </a:cubicBezTo>
                  <a:cubicBezTo>
                    <a:pt x="662" y="141"/>
                    <a:pt x="513" y="0"/>
                    <a:pt x="331" y="0"/>
                  </a:cubicBezTo>
                  <a:close/>
                </a:path>
              </a:pathLst>
            </a:custGeom>
            <a:solidFill>
              <a:srgbClr val="00B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99"/>
            <p:cNvSpPr/>
            <p:nvPr/>
          </p:nvSpPr>
          <p:spPr>
            <a:xfrm>
              <a:off x="4599400" y="560650"/>
              <a:ext cx="271925" cy="637225"/>
            </a:xfrm>
            <a:custGeom>
              <a:rect b="b" l="l" r="r" t="t"/>
              <a:pathLst>
                <a:path extrusionOk="0" h="25489" w="10877">
                  <a:moveTo>
                    <a:pt x="3403" y="1"/>
                  </a:moveTo>
                  <a:cubicBezTo>
                    <a:pt x="3403" y="1"/>
                    <a:pt x="947" y="2426"/>
                    <a:pt x="0" y="5148"/>
                  </a:cubicBezTo>
                  <a:cubicBezTo>
                    <a:pt x="0" y="5148"/>
                    <a:pt x="781" y="4812"/>
                    <a:pt x="1585" y="4812"/>
                  </a:cubicBezTo>
                  <a:cubicBezTo>
                    <a:pt x="1953" y="4812"/>
                    <a:pt x="2327" y="4883"/>
                    <a:pt x="2633" y="5089"/>
                  </a:cubicBezTo>
                  <a:cubicBezTo>
                    <a:pt x="1816" y="8738"/>
                    <a:pt x="1388" y="11295"/>
                    <a:pt x="3216" y="15317"/>
                  </a:cubicBezTo>
                  <a:cubicBezTo>
                    <a:pt x="4617" y="18397"/>
                    <a:pt x="4465" y="21661"/>
                    <a:pt x="3833" y="22154"/>
                  </a:cubicBezTo>
                  <a:cubicBezTo>
                    <a:pt x="3601" y="22334"/>
                    <a:pt x="3357" y="22405"/>
                    <a:pt x="3117" y="22405"/>
                  </a:cubicBezTo>
                  <a:cubicBezTo>
                    <a:pt x="2256" y="22405"/>
                    <a:pt x="1450" y="21496"/>
                    <a:pt x="1450" y="21496"/>
                  </a:cubicBezTo>
                  <a:lnTo>
                    <a:pt x="1450" y="21496"/>
                  </a:lnTo>
                  <a:cubicBezTo>
                    <a:pt x="1085" y="23322"/>
                    <a:pt x="3020" y="23389"/>
                    <a:pt x="3308" y="23389"/>
                  </a:cubicBezTo>
                  <a:cubicBezTo>
                    <a:pt x="3331" y="23389"/>
                    <a:pt x="3343" y="23389"/>
                    <a:pt x="3343" y="23389"/>
                  </a:cubicBezTo>
                  <a:lnTo>
                    <a:pt x="3343" y="23389"/>
                  </a:lnTo>
                  <a:cubicBezTo>
                    <a:pt x="2752" y="24060"/>
                    <a:pt x="1687" y="24217"/>
                    <a:pt x="1687" y="24217"/>
                  </a:cubicBezTo>
                  <a:cubicBezTo>
                    <a:pt x="2079" y="24437"/>
                    <a:pt x="2501" y="24514"/>
                    <a:pt x="2903" y="24514"/>
                  </a:cubicBezTo>
                  <a:cubicBezTo>
                    <a:pt x="3875" y="24514"/>
                    <a:pt x="4724" y="24060"/>
                    <a:pt x="4724" y="24060"/>
                  </a:cubicBezTo>
                  <a:lnTo>
                    <a:pt x="4724" y="24060"/>
                  </a:lnTo>
                  <a:cubicBezTo>
                    <a:pt x="4408" y="25006"/>
                    <a:pt x="3778" y="25441"/>
                    <a:pt x="3778" y="25441"/>
                  </a:cubicBezTo>
                  <a:cubicBezTo>
                    <a:pt x="3939" y="25474"/>
                    <a:pt x="4093" y="25489"/>
                    <a:pt x="4238" y="25489"/>
                  </a:cubicBezTo>
                  <a:cubicBezTo>
                    <a:pt x="5472" y="25489"/>
                    <a:pt x="6104" y="24415"/>
                    <a:pt x="6104" y="24415"/>
                  </a:cubicBezTo>
                  <a:cubicBezTo>
                    <a:pt x="6864" y="25175"/>
                    <a:pt x="7611" y="25340"/>
                    <a:pt x="8116" y="25340"/>
                  </a:cubicBezTo>
                  <a:cubicBezTo>
                    <a:pt x="8502" y="25340"/>
                    <a:pt x="8746" y="25243"/>
                    <a:pt x="8746" y="25243"/>
                  </a:cubicBezTo>
                  <a:cubicBezTo>
                    <a:pt x="8194" y="25243"/>
                    <a:pt x="7446" y="24257"/>
                    <a:pt x="7445" y="24257"/>
                  </a:cubicBezTo>
                  <a:lnTo>
                    <a:pt x="7445" y="24257"/>
                  </a:lnTo>
                  <a:cubicBezTo>
                    <a:pt x="7979" y="24506"/>
                    <a:pt x="8443" y="24604"/>
                    <a:pt x="8842" y="24604"/>
                  </a:cubicBezTo>
                  <a:cubicBezTo>
                    <a:pt x="10274" y="24604"/>
                    <a:pt x="10876" y="23350"/>
                    <a:pt x="10877" y="23350"/>
                  </a:cubicBezTo>
                  <a:lnTo>
                    <a:pt x="10877" y="23350"/>
                  </a:lnTo>
                  <a:cubicBezTo>
                    <a:pt x="10449" y="23679"/>
                    <a:pt x="10029" y="23774"/>
                    <a:pt x="9684" y="23774"/>
                  </a:cubicBezTo>
                  <a:cubicBezTo>
                    <a:pt x="9201" y="23774"/>
                    <a:pt x="8865" y="23587"/>
                    <a:pt x="8865" y="23587"/>
                  </a:cubicBezTo>
                  <a:cubicBezTo>
                    <a:pt x="10876" y="23350"/>
                    <a:pt x="10403" y="21102"/>
                    <a:pt x="10403" y="21102"/>
                  </a:cubicBezTo>
                  <a:lnTo>
                    <a:pt x="10403" y="21102"/>
                  </a:lnTo>
                  <a:cubicBezTo>
                    <a:pt x="10403" y="21102"/>
                    <a:pt x="10184" y="22111"/>
                    <a:pt x="9039" y="22214"/>
                  </a:cubicBezTo>
                  <a:cubicBezTo>
                    <a:pt x="8999" y="22218"/>
                    <a:pt x="8960" y="22220"/>
                    <a:pt x="8922" y="22220"/>
                  </a:cubicBezTo>
                  <a:cubicBezTo>
                    <a:pt x="7336" y="22220"/>
                    <a:pt x="7998" y="19051"/>
                    <a:pt x="7998" y="19051"/>
                  </a:cubicBezTo>
                  <a:cubicBezTo>
                    <a:pt x="7998" y="19051"/>
                    <a:pt x="10324" y="5089"/>
                    <a:pt x="9112" y="2781"/>
                  </a:cubicBezTo>
                  <a:cubicBezTo>
                    <a:pt x="8578" y="1766"/>
                    <a:pt x="7683" y="1482"/>
                    <a:pt x="6848" y="1482"/>
                  </a:cubicBezTo>
                  <a:cubicBezTo>
                    <a:pt x="5784" y="1482"/>
                    <a:pt x="4817" y="1943"/>
                    <a:pt x="4817" y="1943"/>
                  </a:cubicBezTo>
                  <a:lnTo>
                    <a:pt x="3403" y="1"/>
                  </a:ln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99"/>
            <p:cNvSpPr/>
            <p:nvPr/>
          </p:nvSpPr>
          <p:spPr>
            <a:xfrm>
              <a:off x="4428800" y="761950"/>
              <a:ext cx="96775" cy="109925"/>
            </a:xfrm>
            <a:custGeom>
              <a:rect b="b" l="l" r="r" t="t"/>
              <a:pathLst>
                <a:path extrusionOk="0" h="4397" w="3871">
                  <a:moveTo>
                    <a:pt x="2265" y="0"/>
                  </a:moveTo>
                  <a:cubicBezTo>
                    <a:pt x="2110" y="0"/>
                    <a:pt x="1953" y="9"/>
                    <a:pt x="1801" y="31"/>
                  </a:cubicBezTo>
                  <a:cubicBezTo>
                    <a:pt x="1801" y="31"/>
                    <a:pt x="730" y="576"/>
                    <a:pt x="730" y="702"/>
                  </a:cubicBezTo>
                  <a:cubicBezTo>
                    <a:pt x="730" y="707"/>
                    <a:pt x="731" y="711"/>
                    <a:pt x="731" y="715"/>
                  </a:cubicBezTo>
                  <a:cubicBezTo>
                    <a:pt x="701" y="720"/>
                    <a:pt x="677" y="774"/>
                    <a:pt x="658" y="855"/>
                  </a:cubicBezTo>
                  <a:cubicBezTo>
                    <a:pt x="551" y="1091"/>
                    <a:pt x="442" y="1438"/>
                    <a:pt x="442" y="1438"/>
                  </a:cubicBezTo>
                  <a:lnTo>
                    <a:pt x="0" y="3475"/>
                  </a:lnTo>
                  <a:cubicBezTo>
                    <a:pt x="0" y="3475"/>
                    <a:pt x="396" y="3235"/>
                    <a:pt x="655" y="2365"/>
                  </a:cubicBezTo>
                  <a:lnTo>
                    <a:pt x="858" y="4396"/>
                  </a:lnTo>
                  <a:cubicBezTo>
                    <a:pt x="858" y="4396"/>
                    <a:pt x="1097" y="4120"/>
                    <a:pt x="1181" y="3441"/>
                  </a:cubicBezTo>
                  <a:lnTo>
                    <a:pt x="1392" y="4383"/>
                  </a:lnTo>
                  <a:cubicBezTo>
                    <a:pt x="1392" y="4383"/>
                    <a:pt x="1678" y="3962"/>
                    <a:pt x="1577" y="2986"/>
                  </a:cubicBezTo>
                  <a:lnTo>
                    <a:pt x="1577" y="2986"/>
                  </a:lnTo>
                  <a:lnTo>
                    <a:pt x="1964" y="3839"/>
                  </a:lnTo>
                  <a:cubicBezTo>
                    <a:pt x="1964" y="3839"/>
                    <a:pt x="2310" y="3149"/>
                    <a:pt x="1484" y="1671"/>
                  </a:cubicBezTo>
                  <a:cubicBezTo>
                    <a:pt x="1883" y="1420"/>
                    <a:pt x="2339" y="1078"/>
                    <a:pt x="2339" y="1078"/>
                  </a:cubicBezTo>
                  <a:cubicBezTo>
                    <a:pt x="2339" y="1078"/>
                    <a:pt x="3274" y="1673"/>
                    <a:pt x="3640" y="1673"/>
                  </a:cubicBezTo>
                  <a:cubicBezTo>
                    <a:pt x="3713" y="1673"/>
                    <a:pt x="3763" y="1649"/>
                    <a:pt x="3779" y="1591"/>
                  </a:cubicBezTo>
                  <a:cubicBezTo>
                    <a:pt x="3870" y="1246"/>
                    <a:pt x="3451" y="141"/>
                    <a:pt x="3451" y="141"/>
                  </a:cubicBezTo>
                  <a:cubicBezTo>
                    <a:pt x="3451" y="141"/>
                    <a:pt x="2882" y="0"/>
                    <a:pt x="2265"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99"/>
            <p:cNvSpPr/>
            <p:nvPr/>
          </p:nvSpPr>
          <p:spPr>
            <a:xfrm>
              <a:off x="4500550" y="624375"/>
              <a:ext cx="290900" cy="327750"/>
            </a:xfrm>
            <a:custGeom>
              <a:rect b="b" l="l" r="r" t="t"/>
              <a:pathLst>
                <a:path extrusionOk="0" h="13110" w="11636">
                  <a:moveTo>
                    <a:pt x="8964" y="1"/>
                  </a:moveTo>
                  <a:cubicBezTo>
                    <a:pt x="7680" y="1"/>
                    <a:pt x="5186" y="5380"/>
                    <a:pt x="4497" y="5458"/>
                  </a:cubicBezTo>
                  <a:cubicBezTo>
                    <a:pt x="4438" y="5464"/>
                    <a:pt x="4361" y="5467"/>
                    <a:pt x="4271" y="5467"/>
                  </a:cubicBezTo>
                  <a:cubicBezTo>
                    <a:pt x="3266" y="5467"/>
                    <a:pt x="514" y="5102"/>
                    <a:pt x="514" y="5102"/>
                  </a:cubicBezTo>
                  <a:lnTo>
                    <a:pt x="514" y="5102"/>
                  </a:lnTo>
                  <a:cubicBezTo>
                    <a:pt x="1" y="9876"/>
                    <a:pt x="2525" y="11807"/>
                    <a:pt x="2525" y="11807"/>
                  </a:cubicBezTo>
                  <a:lnTo>
                    <a:pt x="2125" y="10308"/>
                  </a:lnTo>
                  <a:lnTo>
                    <a:pt x="2125" y="10308"/>
                  </a:lnTo>
                  <a:cubicBezTo>
                    <a:pt x="2542" y="11599"/>
                    <a:pt x="3984" y="13109"/>
                    <a:pt x="3984" y="13109"/>
                  </a:cubicBezTo>
                  <a:cubicBezTo>
                    <a:pt x="4417" y="12163"/>
                    <a:pt x="4615" y="9874"/>
                    <a:pt x="4615" y="9874"/>
                  </a:cubicBezTo>
                  <a:lnTo>
                    <a:pt x="4812" y="10742"/>
                  </a:lnTo>
                  <a:cubicBezTo>
                    <a:pt x="4812" y="10742"/>
                    <a:pt x="11635" y="684"/>
                    <a:pt x="9072" y="14"/>
                  </a:cubicBezTo>
                  <a:cubicBezTo>
                    <a:pt x="9037" y="5"/>
                    <a:pt x="9001" y="1"/>
                    <a:pt x="8964" y="1"/>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99"/>
            <p:cNvSpPr/>
            <p:nvPr/>
          </p:nvSpPr>
          <p:spPr>
            <a:xfrm>
              <a:off x="4609400" y="483375"/>
              <a:ext cx="169375" cy="156800"/>
            </a:xfrm>
            <a:custGeom>
              <a:rect b="b" l="l" r="r" t="t"/>
              <a:pathLst>
                <a:path extrusionOk="0" h="6272" w="6775">
                  <a:moveTo>
                    <a:pt x="547" y="0"/>
                  </a:moveTo>
                  <a:cubicBezTo>
                    <a:pt x="547" y="0"/>
                    <a:pt x="0" y="1332"/>
                    <a:pt x="1095" y="1776"/>
                  </a:cubicBezTo>
                  <a:cubicBezTo>
                    <a:pt x="2189" y="2220"/>
                    <a:pt x="1154" y="3432"/>
                    <a:pt x="1849" y="3817"/>
                  </a:cubicBezTo>
                  <a:cubicBezTo>
                    <a:pt x="2543" y="4201"/>
                    <a:pt x="3091" y="4215"/>
                    <a:pt x="2899" y="5044"/>
                  </a:cubicBezTo>
                  <a:cubicBezTo>
                    <a:pt x="2706" y="5872"/>
                    <a:pt x="3757" y="6272"/>
                    <a:pt x="3757" y="6272"/>
                  </a:cubicBezTo>
                  <a:cubicBezTo>
                    <a:pt x="3757" y="6272"/>
                    <a:pt x="3939" y="5634"/>
                    <a:pt x="4593" y="5288"/>
                  </a:cubicBezTo>
                  <a:cubicBezTo>
                    <a:pt x="4565" y="5279"/>
                    <a:pt x="4537" y="5272"/>
                    <a:pt x="4511" y="5263"/>
                  </a:cubicBezTo>
                  <a:cubicBezTo>
                    <a:pt x="4444" y="5245"/>
                    <a:pt x="4381" y="5216"/>
                    <a:pt x="4321" y="5181"/>
                  </a:cubicBezTo>
                  <a:cubicBezTo>
                    <a:pt x="4195" y="5102"/>
                    <a:pt x="4114" y="4965"/>
                    <a:pt x="4077" y="4836"/>
                  </a:cubicBezTo>
                  <a:cubicBezTo>
                    <a:pt x="4006" y="4572"/>
                    <a:pt x="4020" y="4323"/>
                    <a:pt x="3988" y="4089"/>
                  </a:cubicBezTo>
                  <a:cubicBezTo>
                    <a:pt x="3961" y="3858"/>
                    <a:pt x="3893" y="3639"/>
                    <a:pt x="3727" y="3511"/>
                  </a:cubicBezTo>
                  <a:cubicBezTo>
                    <a:pt x="3647" y="3445"/>
                    <a:pt x="3551" y="3403"/>
                    <a:pt x="3453" y="3370"/>
                  </a:cubicBezTo>
                  <a:lnTo>
                    <a:pt x="3375" y="3348"/>
                  </a:lnTo>
                  <a:lnTo>
                    <a:pt x="3293" y="3322"/>
                  </a:lnTo>
                  <a:cubicBezTo>
                    <a:pt x="3239" y="3300"/>
                    <a:pt x="3182" y="3292"/>
                    <a:pt x="3134" y="3262"/>
                  </a:cubicBezTo>
                  <a:cubicBezTo>
                    <a:pt x="2938" y="3176"/>
                    <a:pt x="2777" y="3031"/>
                    <a:pt x="2668" y="2847"/>
                  </a:cubicBezTo>
                  <a:cubicBezTo>
                    <a:pt x="2568" y="2680"/>
                    <a:pt x="2527" y="2506"/>
                    <a:pt x="2505" y="2354"/>
                  </a:cubicBezTo>
                  <a:cubicBezTo>
                    <a:pt x="2490" y="2223"/>
                    <a:pt x="2487" y="2091"/>
                    <a:pt x="2496" y="1960"/>
                  </a:cubicBezTo>
                  <a:cubicBezTo>
                    <a:pt x="2503" y="1876"/>
                    <a:pt x="2515" y="1792"/>
                    <a:pt x="2531" y="1709"/>
                  </a:cubicBezTo>
                  <a:cubicBezTo>
                    <a:pt x="2542" y="1652"/>
                    <a:pt x="2550" y="1622"/>
                    <a:pt x="2550" y="1622"/>
                  </a:cubicBezTo>
                  <a:lnTo>
                    <a:pt x="2550" y="1622"/>
                  </a:lnTo>
                  <a:cubicBezTo>
                    <a:pt x="2535" y="1735"/>
                    <a:pt x="2529" y="1847"/>
                    <a:pt x="2530" y="1960"/>
                  </a:cubicBezTo>
                  <a:cubicBezTo>
                    <a:pt x="2533" y="2090"/>
                    <a:pt x="2546" y="2217"/>
                    <a:pt x="2569" y="2343"/>
                  </a:cubicBezTo>
                  <a:cubicBezTo>
                    <a:pt x="2604" y="2504"/>
                    <a:pt x="2666" y="2656"/>
                    <a:pt x="2753" y="2794"/>
                  </a:cubicBezTo>
                  <a:cubicBezTo>
                    <a:pt x="2855" y="2954"/>
                    <a:pt x="3006" y="3077"/>
                    <a:pt x="3184" y="3143"/>
                  </a:cubicBezTo>
                  <a:cubicBezTo>
                    <a:pt x="3229" y="3168"/>
                    <a:pt x="3281" y="3173"/>
                    <a:pt x="3330" y="3188"/>
                  </a:cubicBezTo>
                  <a:lnTo>
                    <a:pt x="3404" y="3210"/>
                  </a:lnTo>
                  <a:lnTo>
                    <a:pt x="3488" y="3229"/>
                  </a:lnTo>
                  <a:cubicBezTo>
                    <a:pt x="3608" y="3260"/>
                    <a:pt x="3723" y="3313"/>
                    <a:pt x="3823" y="3388"/>
                  </a:cubicBezTo>
                  <a:cubicBezTo>
                    <a:pt x="3926" y="3469"/>
                    <a:pt x="4008" y="3574"/>
                    <a:pt x="4061" y="3695"/>
                  </a:cubicBezTo>
                  <a:cubicBezTo>
                    <a:pt x="4111" y="3814"/>
                    <a:pt x="4143" y="3939"/>
                    <a:pt x="4157" y="4067"/>
                  </a:cubicBezTo>
                  <a:cubicBezTo>
                    <a:pt x="4192" y="4315"/>
                    <a:pt x="4183" y="4568"/>
                    <a:pt x="4246" y="4784"/>
                  </a:cubicBezTo>
                  <a:cubicBezTo>
                    <a:pt x="4277" y="4891"/>
                    <a:pt x="4332" y="4980"/>
                    <a:pt x="4415" y="5034"/>
                  </a:cubicBezTo>
                  <a:cubicBezTo>
                    <a:pt x="4437" y="5049"/>
                    <a:pt x="4459" y="5060"/>
                    <a:pt x="4483" y="5070"/>
                  </a:cubicBezTo>
                  <a:cubicBezTo>
                    <a:pt x="4509" y="5081"/>
                    <a:pt x="4536" y="5091"/>
                    <a:pt x="4563" y="5100"/>
                  </a:cubicBezTo>
                  <a:cubicBezTo>
                    <a:pt x="4621" y="5119"/>
                    <a:pt x="4680" y="5137"/>
                    <a:pt x="4735" y="5153"/>
                  </a:cubicBezTo>
                  <a:cubicBezTo>
                    <a:pt x="4770" y="5164"/>
                    <a:pt x="4804" y="5173"/>
                    <a:pt x="4839" y="5183"/>
                  </a:cubicBezTo>
                  <a:cubicBezTo>
                    <a:pt x="4858" y="5177"/>
                    <a:pt x="4875" y="5169"/>
                    <a:pt x="4895" y="5163"/>
                  </a:cubicBezTo>
                  <a:cubicBezTo>
                    <a:pt x="5182" y="5071"/>
                    <a:pt x="5442" y="4913"/>
                    <a:pt x="5654" y="4700"/>
                  </a:cubicBezTo>
                  <a:cubicBezTo>
                    <a:pt x="5534" y="4662"/>
                    <a:pt x="5420" y="4602"/>
                    <a:pt x="5321" y="4524"/>
                  </a:cubicBezTo>
                  <a:cubicBezTo>
                    <a:pt x="5166" y="4405"/>
                    <a:pt x="5063" y="4258"/>
                    <a:pt x="4988" y="4125"/>
                  </a:cubicBezTo>
                  <a:cubicBezTo>
                    <a:pt x="4926" y="4008"/>
                    <a:pt x="4875" y="3887"/>
                    <a:pt x="4834" y="3761"/>
                  </a:cubicBezTo>
                  <a:cubicBezTo>
                    <a:pt x="4810" y="3681"/>
                    <a:pt x="4790" y="3599"/>
                    <a:pt x="4775" y="3516"/>
                  </a:cubicBezTo>
                  <a:cubicBezTo>
                    <a:pt x="4765" y="3459"/>
                    <a:pt x="4762" y="3428"/>
                    <a:pt x="4762" y="3428"/>
                  </a:cubicBezTo>
                  <a:lnTo>
                    <a:pt x="4762" y="3428"/>
                  </a:lnTo>
                  <a:cubicBezTo>
                    <a:pt x="4789" y="3538"/>
                    <a:pt x="4825" y="3645"/>
                    <a:pt x="4868" y="3750"/>
                  </a:cubicBezTo>
                  <a:cubicBezTo>
                    <a:pt x="4916" y="3869"/>
                    <a:pt x="4976" y="3985"/>
                    <a:pt x="5045" y="4093"/>
                  </a:cubicBezTo>
                  <a:cubicBezTo>
                    <a:pt x="5135" y="4229"/>
                    <a:pt x="5248" y="4349"/>
                    <a:pt x="5380" y="4445"/>
                  </a:cubicBezTo>
                  <a:cubicBezTo>
                    <a:pt x="5491" y="4523"/>
                    <a:pt x="5617" y="4576"/>
                    <a:pt x="5751" y="4599"/>
                  </a:cubicBezTo>
                  <a:cubicBezTo>
                    <a:pt x="5968" y="4351"/>
                    <a:pt x="6122" y="4056"/>
                    <a:pt x="6187" y="3758"/>
                  </a:cubicBezTo>
                  <a:cubicBezTo>
                    <a:pt x="6174" y="3756"/>
                    <a:pt x="6160" y="3755"/>
                    <a:pt x="6147" y="3751"/>
                  </a:cubicBezTo>
                  <a:cubicBezTo>
                    <a:pt x="6001" y="3725"/>
                    <a:pt x="5874" y="3626"/>
                    <a:pt x="5793" y="3520"/>
                  </a:cubicBezTo>
                  <a:cubicBezTo>
                    <a:pt x="5629" y="3303"/>
                    <a:pt x="5552" y="3065"/>
                    <a:pt x="5436" y="2859"/>
                  </a:cubicBezTo>
                  <a:cubicBezTo>
                    <a:pt x="5327" y="2653"/>
                    <a:pt x="5182" y="2474"/>
                    <a:pt x="4981" y="2417"/>
                  </a:cubicBezTo>
                  <a:cubicBezTo>
                    <a:pt x="4905" y="2393"/>
                    <a:pt x="4827" y="2384"/>
                    <a:pt x="4748" y="2384"/>
                  </a:cubicBezTo>
                  <a:cubicBezTo>
                    <a:pt x="4723" y="2384"/>
                    <a:pt x="4699" y="2385"/>
                    <a:pt x="4675" y="2386"/>
                  </a:cubicBezTo>
                  <a:lnTo>
                    <a:pt x="4595" y="2393"/>
                  </a:lnTo>
                  <a:lnTo>
                    <a:pt x="4508" y="2399"/>
                  </a:lnTo>
                  <a:cubicBezTo>
                    <a:pt x="4465" y="2399"/>
                    <a:pt x="4425" y="2406"/>
                    <a:pt x="4383" y="2406"/>
                  </a:cubicBezTo>
                  <a:cubicBezTo>
                    <a:pt x="4368" y="2406"/>
                    <a:pt x="4353" y="2405"/>
                    <a:pt x="4338" y="2403"/>
                  </a:cubicBezTo>
                  <a:cubicBezTo>
                    <a:pt x="4126" y="2395"/>
                    <a:pt x="3920" y="2320"/>
                    <a:pt x="3754" y="2188"/>
                  </a:cubicBezTo>
                  <a:cubicBezTo>
                    <a:pt x="3599" y="2068"/>
                    <a:pt x="3497" y="1923"/>
                    <a:pt x="3420" y="1790"/>
                  </a:cubicBezTo>
                  <a:cubicBezTo>
                    <a:pt x="3358" y="1673"/>
                    <a:pt x="3307" y="1551"/>
                    <a:pt x="3268" y="1426"/>
                  </a:cubicBezTo>
                  <a:cubicBezTo>
                    <a:pt x="3243" y="1345"/>
                    <a:pt x="3223" y="1263"/>
                    <a:pt x="3209" y="1179"/>
                  </a:cubicBezTo>
                  <a:cubicBezTo>
                    <a:pt x="3198" y="1122"/>
                    <a:pt x="3194" y="1091"/>
                    <a:pt x="3194" y="1091"/>
                  </a:cubicBezTo>
                  <a:lnTo>
                    <a:pt x="3194" y="1091"/>
                  </a:lnTo>
                  <a:cubicBezTo>
                    <a:pt x="3222" y="1202"/>
                    <a:pt x="3256" y="1309"/>
                    <a:pt x="3300" y="1414"/>
                  </a:cubicBezTo>
                  <a:cubicBezTo>
                    <a:pt x="3349" y="1533"/>
                    <a:pt x="3407" y="1647"/>
                    <a:pt x="3478" y="1756"/>
                  </a:cubicBezTo>
                  <a:cubicBezTo>
                    <a:pt x="3567" y="1892"/>
                    <a:pt x="3681" y="2011"/>
                    <a:pt x="3812" y="2108"/>
                  </a:cubicBezTo>
                  <a:cubicBezTo>
                    <a:pt x="3964" y="2216"/>
                    <a:pt x="4145" y="2274"/>
                    <a:pt x="4332" y="2274"/>
                  </a:cubicBezTo>
                  <a:cubicBezTo>
                    <a:pt x="4335" y="2274"/>
                    <a:pt x="4339" y="2274"/>
                    <a:pt x="4343" y="2274"/>
                  </a:cubicBezTo>
                  <a:cubicBezTo>
                    <a:pt x="4351" y="2275"/>
                    <a:pt x="4359" y="2276"/>
                    <a:pt x="4368" y="2276"/>
                  </a:cubicBezTo>
                  <a:cubicBezTo>
                    <a:pt x="4409" y="2276"/>
                    <a:pt x="4453" y="2266"/>
                    <a:pt x="4495" y="2264"/>
                  </a:cubicBezTo>
                  <a:lnTo>
                    <a:pt x="4572" y="2255"/>
                  </a:lnTo>
                  <a:lnTo>
                    <a:pt x="4657" y="2242"/>
                  </a:lnTo>
                  <a:cubicBezTo>
                    <a:pt x="4697" y="2237"/>
                    <a:pt x="4737" y="2235"/>
                    <a:pt x="4777" y="2235"/>
                  </a:cubicBezTo>
                  <a:cubicBezTo>
                    <a:pt x="4861" y="2235"/>
                    <a:pt x="4945" y="2246"/>
                    <a:pt x="5026" y="2268"/>
                  </a:cubicBezTo>
                  <a:cubicBezTo>
                    <a:pt x="5153" y="2304"/>
                    <a:pt x="5267" y="2373"/>
                    <a:pt x="5360" y="2466"/>
                  </a:cubicBezTo>
                  <a:cubicBezTo>
                    <a:pt x="5450" y="2558"/>
                    <a:pt x="5527" y="2662"/>
                    <a:pt x="5586" y="2777"/>
                  </a:cubicBezTo>
                  <a:cubicBezTo>
                    <a:pt x="5709" y="2994"/>
                    <a:pt x="5795" y="3232"/>
                    <a:pt x="5932" y="3411"/>
                  </a:cubicBezTo>
                  <a:cubicBezTo>
                    <a:pt x="6001" y="3499"/>
                    <a:pt x="6083" y="3561"/>
                    <a:pt x="6181" y="3581"/>
                  </a:cubicBezTo>
                  <a:cubicBezTo>
                    <a:pt x="6192" y="3584"/>
                    <a:pt x="6204" y="3585"/>
                    <a:pt x="6216" y="3587"/>
                  </a:cubicBezTo>
                  <a:cubicBezTo>
                    <a:pt x="6234" y="3431"/>
                    <a:pt x="6222" y="3273"/>
                    <a:pt x="6183" y="3122"/>
                  </a:cubicBezTo>
                  <a:cubicBezTo>
                    <a:pt x="5976" y="2352"/>
                    <a:pt x="6302" y="1613"/>
                    <a:pt x="6774" y="1450"/>
                  </a:cubicBezTo>
                  <a:cubicBezTo>
                    <a:pt x="6774" y="1450"/>
                    <a:pt x="6256" y="621"/>
                    <a:pt x="5295" y="370"/>
                  </a:cubicBezTo>
                  <a:cubicBezTo>
                    <a:pt x="4334" y="119"/>
                    <a:pt x="548" y="0"/>
                    <a:pt x="547" y="0"/>
                  </a:cubicBezTo>
                  <a:close/>
                </a:path>
              </a:pathLst>
            </a:custGeom>
            <a:solidFill>
              <a:srgbClr val="FFF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99"/>
            <p:cNvSpPr/>
            <p:nvPr/>
          </p:nvSpPr>
          <p:spPr>
            <a:xfrm>
              <a:off x="4452050" y="455275"/>
              <a:ext cx="362250" cy="61600"/>
            </a:xfrm>
            <a:custGeom>
              <a:rect b="b" l="l" r="r" t="t"/>
              <a:pathLst>
                <a:path extrusionOk="0" h="2464" w="14490">
                  <a:moveTo>
                    <a:pt x="6076" y="1"/>
                  </a:moveTo>
                  <a:cubicBezTo>
                    <a:pt x="5298" y="1"/>
                    <a:pt x="4769" y="10"/>
                    <a:pt x="4769" y="10"/>
                  </a:cubicBezTo>
                  <a:cubicBezTo>
                    <a:pt x="4769" y="10"/>
                    <a:pt x="351" y="1362"/>
                    <a:pt x="83" y="2038"/>
                  </a:cubicBezTo>
                  <a:cubicBezTo>
                    <a:pt x="1" y="2246"/>
                    <a:pt x="1259" y="2463"/>
                    <a:pt x="3159" y="2463"/>
                  </a:cubicBezTo>
                  <a:cubicBezTo>
                    <a:pt x="5431" y="2463"/>
                    <a:pt x="8619" y="2152"/>
                    <a:pt x="11530" y="1142"/>
                  </a:cubicBezTo>
                  <a:cubicBezTo>
                    <a:pt x="14489" y="115"/>
                    <a:pt x="8778" y="1"/>
                    <a:pt x="6076" y="1"/>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99"/>
            <p:cNvSpPr/>
            <p:nvPr/>
          </p:nvSpPr>
          <p:spPr>
            <a:xfrm>
              <a:off x="4545425" y="289400"/>
              <a:ext cx="144925" cy="189875"/>
            </a:xfrm>
            <a:custGeom>
              <a:rect b="b" l="l" r="r" t="t"/>
              <a:pathLst>
                <a:path extrusionOk="0" h="7595" w="5797">
                  <a:moveTo>
                    <a:pt x="3510" y="1"/>
                  </a:moveTo>
                  <a:cubicBezTo>
                    <a:pt x="3334" y="1"/>
                    <a:pt x="3167" y="25"/>
                    <a:pt x="3017" y="83"/>
                  </a:cubicBezTo>
                  <a:cubicBezTo>
                    <a:pt x="2012" y="467"/>
                    <a:pt x="0" y="7300"/>
                    <a:pt x="0" y="7300"/>
                  </a:cubicBezTo>
                  <a:cubicBezTo>
                    <a:pt x="652" y="7515"/>
                    <a:pt x="1298" y="7595"/>
                    <a:pt x="1898" y="7595"/>
                  </a:cubicBezTo>
                  <a:cubicBezTo>
                    <a:pt x="3609" y="7595"/>
                    <a:pt x="4940" y="6945"/>
                    <a:pt x="4940" y="6945"/>
                  </a:cubicBezTo>
                  <a:cubicBezTo>
                    <a:pt x="4940" y="6945"/>
                    <a:pt x="3963" y="1680"/>
                    <a:pt x="4082" y="1177"/>
                  </a:cubicBezTo>
                  <a:cubicBezTo>
                    <a:pt x="4141" y="925"/>
                    <a:pt x="4474" y="874"/>
                    <a:pt x="4818" y="874"/>
                  </a:cubicBezTo>
                  <a:cubicBezTo>
                    <a:pt x="5059" y="874"/>
                    <a:pt x="5306" y="899"/>
                    <a:pt x="5467" y="899"/>
                  </a:cubicBezTo>
                  <a:cubicBezTo>
                    <a:pt x="5536" y="899"/>
                    <a:pt x="5589" y="895"/>
                    <a:pt x="5620" y="881"/>
                  </a:cubicBezTo>
                  <a:cubicBezTo>
                    <a:pt x="5796" y="805"/>
                    <a:pt x="4515" y="1"/>
                    <a:pt x="3510" y="1"/>
                  </a:cubicBezTo>
                  <a:close/>
                </a:path>
              </a:pathLst>
            </a:custGeom>
            <a:solidFill>
              <a:srgbClr val="292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99"/>
            <p:cNvSpPr/>
            <p:nvPr/>
          </p:nvSpPr>
          <p:spPr>
            <a:xfrm>
              <a:off x="4545400" y="436975"/>
              <a:ext cx="123525" cy="42300"/>
            </a:xfrm>
            <a:custGeom>
              <a:rect b="b" l="l" r="r" t="t"/>
              <a:pathLst>
                <a:path extrusionOk="0" h="1692" w="4941">
                  <a:moveTo>
                    <a:pt x="4752" y="1"/>
                  </a:moveTo>
                  <a:cubicBezTo>
                    <a:pt x="4329" y="175"/>
                    <a:pt x="3230" y="567"/>
                    <a:pt x="1900" y="567"/>
                  </a:cubicBezTo>
                  <a:cubicBezTo>
                    <a:pt x="1397" y="567"/>
                    <a:pt x="861" y="511"/>
                    <a:pt x="317" y="366"/>
                  </a:cubicBezTo>
                  <a:cubicBezTo>
                    <a:pt x="120" y="988"/>
                    <a:pt x="0" y="1397"/>
                    <a:pt x="0" y="1397"/>
                  </a:cubicBezTo>
                  <a:cubicBezTo>
                    <a:pt x="652" y="1611"/>
                    <a:pt x="1298" y="1691"/>
                    <a:pt x="1898" y="1691"/>
                  </a:cubicBezTo>
                  <a:cubicBezTo>
                    <a:pt x="3610" y="1691"/>
                    <a:pt x="4940" y="1042"/>
                    <a:pt x="4940" y="1042"/>
                  </a:cubicBezTo>
                  <a:cubicBezTo>
                    <a:pt x="4940" y="1042"/>
                    <a:pt x="4862" y="618"/>
                    <a:pt x="4752" y="1"/>
                  </a:cubicBezTo>
                  <a:close/>
                </a:path>
              </a:pathLst>
            </a:custGeom>
            <a:solidFill>
              <a:srgbClr val="353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99"/>
            <p:cNvSpPr/>
            <p:nvPr/>
          </p:nvSpPr>
          <p:spPr>
            <a:xfrm>
              <a:off x="4567575" y="437125"/>
              <a:ext cx="56975" cy="49600"/>
            </a:xfrm>
            <a:custGeom>
              <a:rect b="b" l="l" r="r" t="t"/>
              <a:pathLst>
                <a:path extrusionOk="0" h="1984" w="2279">
                  <a:moveTo>
                    <a:pt x="1498" y="645"/>
                  </a:moveTo>
                  <a:lnTo>
                    <a:pt x="1540" y="1340"/>
                  </a:lnTo>
                  <a:lnTo>
                    <a:pt x="741" y="1309"/>
                  </a:lnTo>
                  <a:lnTo>
                    <a:pt x="865" y="655"/>
                  </a:lnTo>
                  <a:lnTo>
                    <a:pt x="1498" y="645"/>
                  </a:lnTo>
                  <a:close/>
                  <a:moveTo>
                    <a:pt x="2161" y="1"/>
                  </a:moveTo>
                  <a:lnTo>
                    <a:pt x="357" y="30"/>
                  </a:lnTo>
                  <a:lnTo>
                    <a:pt x="1" y="1894"/>
                  </a:lnTo>
                  <a:lnTo>
                    <a:pt x="2279" y="1983"/>
                  </a:lnTo>
                  <a:lnTo>
                    <a:pt x="2161" y="1"/>
                  </a:lnTo>
                  <a:close/>
                </a:path>
              </a:pathLst>
            </a:custGeom>
            <a:solidFill>
              <a:srgbClr val="D854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00"/>
          <p:cNvSpPr txBox="1"/>
          <p:nvPr>
            <p:ph type="title"/>
          </p:nvPr>
        </p:nvSpPr>
        <p:spPr>
          <a:xfrm>
            <a:off x="315400" y="243375"/>
            <a:ext cx="8625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400" u="sng"/>
              <a:t>nyc.gov/health/data</a:t>
            </a:r>
            <a:r>
              <a:rPr lang="en" sz="3400"/>
              <a:t> </a:t>
            </a:r>
            <a:r>
              <a:rPr lang="en" sz="3400">
                <a:solidFill>
                  <a:schemeClr val="accent1"/>
                </a:solidFill>
              </a:rPr>
              <a:t>|</a:t>
            </a:r>
            <a:r>
              <a:rPr lang="en" sz="3400"/>
              <a:t> query@health.nyc.gov</a:t>
            </a:r>
            <a:endParaRPr sz="3100"/>
          </a:p>
        </p:txBody>
      </p:sp>
      <p:sp>
        <p:nvSpPr>
          <p:cNvPr id="1424" name="Google Shape;1424;p10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1425" name="Google Shape;1425;p100"/>
          <p:cNvPicPr preferRelativeResize="0"/>
          <p:nvPr/>
        </p:nvPicPr>
        <p:blipFill rotWithShape="1">
          <a:blip r:embed="rId3">
            <a:alphaModFix/>
          </a:blip>
          <a:srcRect b="7323" l="0" r="0" t="7315"/>
          <a:stretch/>
        </p:blipFill>
        <p:spPr>
          <a:xfrm>
            <a:off x="1665512" y="1068352"/>
            <a:ext cx="5812975" cy="3323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101"/>
          <p:cNvSpPr txBox="1"/>
          <p:nvPr>
            <p:ph type="title"/>
          </p:nvPr>
        </p:nvSpPr>
        <p:spPr>
          <a:xfrm>
            <a:off x="718650" y="1699575"/>
            <a:ext cx="7706700" cy="72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Lots More to Be Done!</a:t>
            </a:r>
            <a:endParaRPr sz="6000"/>
          </a:p>
        </p:txBody>
      </p:sp>
      <p:sp>
        <p:nvSpPr>
          <p:cNvPr id="1431" name="Google Shape;1431;p10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1432" name="Google Shape;1432;p101"/>
          <p:cNvGrpSpPr/>
          <p:nvPr/>
        </p:nvGrpSpPr>
        <p:grpSpPr>
          <a:xfrm>
            <a:off x="252452" y="2680957"/>
            <a:ext cx="1756337" cy="2369212"/>
            <a:chOff x="1067850" y="4190725"/>
            <a:chExt cx="638575" cy="861375"/>
          </a:xfrm>
        </p:grpSpPr>
        <p:sp>
          <p:nvSpPr>
            <p:cNvPr id="1433" name="Google Shape;1433;p101"/>
            <p:cNvSpPr/>
            <p:nvPr/>
          </p:nvSpPr>
          <p:spPr>
            <a:xfrm>
              <a:off x="1415075" y="4371575"/>
              <a:ext cx="253450" cy="349025"/>
            </a:xfrm>
            <a:custGeom>
              <a:rect b="b" l="l" r="r" t="t"/>
              <a:pathLst>
                <a:path extrusionOk="0" h="13961" w="10138">
                  <a:moveTo>
                    <a:pt x="8309" y="1"/>
                  </a:moveTo>
                  <a:cubicBezTo>
                    <a:pt x="8283" y="1"/>
                    <a:pt x="8262" y="16"/>
                    <a:pt x="8245" y="49"/>
                  </a:cubicBezTo>
                  <a:cubicBezTo>
                    <a:pt x="7975" y="597"/>
                    <a:pt x="8085" y="1392"/>
                    <a:pt x="7806" y="1936"/>
                  </a:cubicBezTo>
                  <a:cubicBezTo>
                    <a:pt x="5657" y="3132"/>
                    <a:pt x="3478" y="4348"/>
                    <a:pt x="1726" y="6076"/>
                  </a:cubicBezTo>
                  <a:cubicBezTo>
                    <a:pt x="1017" y="6777"/>
                    <a:pt x="363" y="7598"/>
                    <a:pt x="161" y="8575"/>
                  </a:cubicBezTo>
                  <a:cubicBezTo>
                    <a:pt x="0" y="9356"/>
                    <a:pt x="143" y="10174"/>
                    <a:pt x="422" y="10921"/>
                  </a:cubicBezTo>
                  <a:cubicBezTo>
                    <a:pt x="886" y="12161"/>
                    <a:pt x="1739" y="13267"/>
                    <a:pt x="2867" y="13961"/>
                  </a:cubicBezTo>
                  <a:cubicBezTo>
                    <a:pt x="2213" y="12985"/>
                    <a:pt x="2163" y="11639"/>
                    <a:pt x="2741" y="10618"/>
                  </a:cubicBezTo>
                  <a:cubicBezTo>
                    <a:pt x="2848" y="10431"/>
                    <a:pt x="2983" y="10246"/>
                    <a:pt x="3177" y="10155"/>
                  </a:cubicBezTo>
                  <a:cubicBezTo>
                    <a:pt x="3246" y="10122"/>
                    <a:pt x="3325" y="10105"/>
                    <a:pt x="3404" y="10105"/>
                  </a:cubicBezTo>
                  <a:cubicBezTo>
                    <a:pt x="3544" y="10105"/>
                    <a:pt x="3681" y="10160"/>
                    <a:pt x="3756" y="10276"/>
                  </a:cubicBezTo>
                  <a:cubicBezTo>
                    <a:pt x="3899" y="10496"/>
                    <a:pt x="3762" y="10779"/>
                    <a:pt x="3686" y="11031"/>
                  </a:cubicBezTo>
                  <a:cubicBezTo>
                    <a:pt x="3502" y="11637"/>
                    <a:pt x="3753" y="12365"/>
                    <a:pt x="4266" y="12737"/>
                  </a:cubicBezTo>
                  <a:cubicBezTo>
                    <a:pt x="4013" y="12432"/>
                    <a:pt x="4031" y="11972"/>
                    <a:pt x="4199" y="11612"/>
                  </a:cubicBezTo>
                  <a:cubicBezTo>
                    <a:pt x="4367" y="11253"/>
                    <a:pt x="4656" y="10969"/>
                    <a:pt x="4929" y="10681"/>
                  </a:cubicBezTo>
                  <a:cubicBezTo>
                    <a:pt x="5201" y="10393"/>
                    <a:pt x="5470" y="10080"/>
                    <a:pt x="5576" y="9698"/>
                  </a:cubicBezTo>
                  <a:cubicBezTo>
                    <a:pt x="5751" y="9073"/>
                    <a:pt x="5464" y="8368"/>
                    <a:pt x="5721" y="7773"/>
                  </a:cubicBezTo>
                  <a:cubicBezTo>
                    <a:pt x="5795" y="7603"/>
                    <a:pt x="5952" y="7437"/>
                    <a:pt x="6127" y="7437"/>
                  </a:cubicBezTo>
                  <a:cubicBezTo>
                    <a:pt x="6152" y="7437"/>
                    <a:pt x="6178" y="7441"/>
                    <a:pt x="6204" y="7448"/>
                  </a:cubicBezTo>
                  <a:cubicBezTo>
                    <a:pt x="6356" y="7492"/>
                    <a:pt x="6440" y="7660"/>
                    <a:pt x="6450" y="7817"/>
                  </a:cubicBezTo>
                  <a:cubicBezTo>
                    <a:pt x="6459" y="7974"/>
                    <a:pt x="6413" y="8128"/>
                    <a:pt x="6389" y="8284"/>
                  </a:cubicBezTo>
                  <a:cubicBezTo>
                    <a:pt x="6289" y="8936"/>
                    <a:pt x="6642" y="9623"/>
                    <a:pt x="7221" y="9938"/>
                  </a:cubicBezTo>
                  <a:cubicBezTo>
                    <a:pt x="6953" y="9143"/>
                    <a:pt x="7070" y="8228"/>
                    <a:pt x="7530" y="7528"/>
                  </a:cubicBezTo>
                  <a:cubicBezTo>
                    <a:pt x="7810" y="7104"/>
                    <a:pt x="8214" y="6732"/>
                    <a:pt x="8301" y="6232"/>
                  </a:cubicBezTo>
                  <a:cubicBezTo>
                    <a:pt x="8351" y="5946"/>
                    <a:pt x="8288" y="5655"/>
                    <a:pt x="8282" y="5364"/>
                  </a:cubicBezTo>
                  <a:cubicBezTo>
                    <a:pt x="8278" y="5074"/>
                    <a:pt x="8349" y="4751"/>
                    <a:pt x="8589" y="4588"/>
                  </a:cubicBezTo>
                  <a:cubicBezTo>
                    <a:pt x="8679" y="4527"/>
                    <a:pt x="8787" y="4497"/>
                    <a:pt x="8896" y="4497"/>
                  </a:cubicBezTo>
                  <a:cubicBezTo>
                    <a:pt x="9035" y="4497"/>
                    <a:pt x="9175" y="4546"/>
                    <a:pt x="9276" y="4641"/>
                  </a:cubicBezTo>
                  <a:cubicBezTo>
                    <a:pt x="9457" y="4811"/>
                    <a:pt x="9562" y="5153"/>
                    <a:pt x="9436" y="5366"/>
                  </a:cubicBezTo>
                  <a:cubicBezTo>
                    <a:pt x="9920" y="4947"/>
                    <a:pt x="10138" y="4241"/>
                    <a:pt x="9972" y="3622"/>
                  </a:cubicBezTo>
                  <a:cubicBezTo>
                    <a:pt x="9827" y="3079"/>
                    <a:pt x="9422" y="2619"/>
                    <a:pt x="9355" y="2062"/>
                  </a:cubicBezTo>
                  <a:cubicBezTo>
                    <a:pt x="9298" y="1593"/>
                    <a:pt x="8576" y="1"/>
                    <a:pt x="8309" y="1"/>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01"/>
            <p:cNvSpPr/>
            <p:nvPr/>
          </p:nvSpPr>
          <p:spPr>
            <a:xfrm>
              <a:off x="1082275" y="4407525"/>
              <a:ext cx="222400" cy="309775"/>
            </a:xfrm>
            <a:custGeom>
              <a:rect b="b" l="l" r="r" t="t"/>
              <a:pathLst>
                <a:path extrusionOk="0" h="12391" w="8896">
                  <a:moveTo>
                    <a:pt x="1733" y="0"/>
                  </a:moveTo>
                  <a:cubicBezTo>
                    <a:pt x="1126" y="0"/>
                    <a:pt x="516" y="122"/>
                    <a:pt x="35" y="401"/>
                  </a:cubicBezTo>
                  <a:cubicBezTo>
                    <a:pt x="289" y="1012"/>
                    <a:pt x="545" y="1672"/>
                    <a:pt x="400" y="2317"/>
                  </a:cubicBezTo>
                  <a:cubicBezTo>
                    <a:pt x="297" y="2770"/>
                    <a:pt x="1" y="3228"/>
                    <a:pt x="164" y="3662"/>
                  </a:cubicBezTo>
                  <a:cubicBezTo>
                    <a:pt x="295" y="4009"/>
                    <a:pt x="673" y="4192"/>
                    <a:pt x="888" y="4494"/>
                  </a:cubicBezTo>
                  <a:cubicBezTo>
                    <a:pt x="1253" y="5012"/>
                    <a:pt x="1058" y="5723"/>
                    <a:pt x="823" y="6311"/>
                  </a:cubicBezTo>
                  <a:cubicBezTo>
                    <a:pt x="1311" y="5946"/>
                    <a:pt x="1543" y="5330"/>
                    <a:pt x="1418" y="4732"/>
                  </a:cubicBezTo>
                  <a:cubicBezTo>
                    <a:pt x="1393" y="4614"/>
                    <a:pt x="1355" y="4498"/>
                    <a:pt x="1360" y="4377"/>
                  </a:cubicBezTo>
                  <a:cubicBezTo>
                    <a:pt x="1366" y="4257"/>
                    <a:pt x="1427" y="4129"/>
                    <a:pt x="1541" y="4089"/>
                  </a:cubicBezTo>
                  <a:cubicBezTo>
                    <a:pt x="1565" y="4081"/>
                    <a:pt x="1590" y="4077"/>
                    <a:pt x="1613" y="4077"/>
                  </a:cubicBezTo>
                  <a:cubicBezTo>
                    <a:pt x="1781" y="4077"/>
                    <a:pt x="1919" y="4278"/>
                    <a:pt x="1967" y="4457"/>
                  </a:cubicBezTo>
                  <a:cubicBezTo>
                    <a:pt x="2146" y="5128"/>
                    <a:pt x="1943" y="5939"/>
                    <a:pt x="2400" y="6463"/>
                  </a:cubicBezTo>
                  <a:cubicBezTo>
                    <a:pt x="2710" y="6817"/>
                    <a:pt x="3256" y="6939"/>
                    <a:pt x="3471" y="7356"/>
                  </a:cubicBezTo>
                  <a:cubicBezTo>
                    <a:pt x="3669" y="7737"/>
                    <a:pt x="3508" y="8195"/>
                    <a:pt x="3492" y="8624"/>
                  </a:cubicBezTo>
                  <a:cubicBezTo>
                    <a:pt x="3464" y="9330"/>
                    <a:pt x="3887" y="10032"/>
                    <a:pt x="4521" y="10340"/>
                  </a:cubicBezTo>
                  <a:cubicBezTo>
                    <a:pt x="4231" y="10030"/>
                    <a:pt x="4095" y="9562"/>
                    <a:pt x="4140" y="9139"/>
                  </a:cubicBezTo>
                  <a:cubicBezTo>
                    <a:pt x="4165" y="8917"/>
                    <a:pt x="4282" y="8663"/>
                    <a:pt x="4503" y="8630"/>
                  </a:cubicBezTo>
                  <a:cubicBezTo>
                    <a:pt x="4518" y="8627"/>
                    <a:pt x="4533" y="8626"/>
                    <a:pt x="4548" y="8626"/>
                  </a:cubicBezTo>
                  <a:cubicBezTo>
                    <a:pt x="4722" y="8626"/>
                    <a:pt x="4878" y="8774"/>
                    <a:pt x="4942" y="8940"/>
                  </a:cubicBezTo>
                  <a:cubicBezTo>
                    <a:pt x="5011" y="9121"/>
                    <a:pt x="5002" y="9321"/>
                    <a:pt x="5010" y="9514"/>
                  </a:cubicBezTo>
                  <a:cubicBezTo>
                    <a:pt x="5041" y="10242"/>
                    <a:pt x="5372" y="10987"/>
                    <a:pt x="5993" y="11368"/>
                  </a:cubicBezTo>
                  <a:cubicBezTo>
                    <a:pt x="6437" y="11640"/>
                    <a:pt x="6971" y="11703"/>
                    <a:pt x="7484" y="11791"/>
                  </a:cubicBezTo>
                  <a:cubicBezTo>
                    <a:pt x="7997" y="11880"/>
                    <a:pt x="8534" y="12017"/>
                    <a:pt x="8896" y="12390"/>
                  </a:cubicBezTo>
                  <a:cubicBezTo>
                    <a:pt x="7962" y="10411"/>
                    <a:pt x="7123" y="8354"/>
                    <a:pt x="7344" y="6176"/>
                  </a:cubicBezTo>
                  <a:cubicBezTo>
                    <a:pt x="7432" y="5313"/>
                    <a:pt x="7693" y="4429"/>
                    <a:pt x="7446" y="3597"/>
                  </a:cubicBezTo>
                  <a:cubicBezTo>
                    <a:pt x="7171" y="2673"/>
                    <a:pt x="6335" y="2044"/>
                    <a:pt x="5535" y="1505"/>
                  </a:cubicBezTo>
                  <a:cubicBezTo>
                    <a:pt x="4741" y="969"/>
                    <a:pt x="3918" y="448"/>
                    <a:pt x="2998" y="178"/>
                  </a:cubicBezTo>
                  <a:cubicBezTo>
                    <a:pt x="2611" y="64"/>
                    <a:pt x="2173" y="0"/>
                    <a:pt x="1733"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01"/>
            <p:cNvSpPr/>
            <p:nvPr/>
          </p:nvSpPr>
          <p:spPr>
            <a:xfrm>
              <a:off x="1067850" y="4190725"/>
              <a:ext cx="638575" cy="861375"/>
            </a:xfrm>
            <a:custGeom>
              <a:rect b="b" l="l" r="r" t="t"/>
              <a:pathLst>
                <a:path extrusionOk="0" h="34455" w="25543">
                  <a:moveTo>
                    <a:pt x="9610" y="0"/>
                  </a:moveTo>
                  <a:cubicBezTo>
                    <a:pt x="9357" y="0"/>
                    <a:pt x="9094" y="140"/>
                    <a:pt x="8899" y="316"/>
                  </a:cubicBezTo>
                  <a:cubicBezTo>
                    <a:pt x="8633" y="556"/>
                    <a:pt x="8428" y="864"/>
                    <a:pt x="8129" y="1060"/>
                  </a:cubicBezTo>
                  <a:cubicBezTo>
                    <a:pt x="7980" y="1158"/>
                    <a:pt x="7793" y="1217"/>
                    <a:pt x="7615" y="1217"/>
                  </a:cubicBezTo>
                  <a:cubicBezTo>
                    <a:pt x="7435" y="1217"/>
                    <a:pt x="7266" y="1157"/>
                    <a:pt x="7154" y="1016"/>
                  </a:cubicBezTo>
                  <a:lnTo>
                    <a:pt x="7154" y="1016"/>
                  </a:lnTo>
                  <a:cubicBezTo>
                    <a:pt x="7213" y="1415"/>
                    <a:pt x="7556" y="1625"/>
                    <a:pt x="7938" y="1625"/>
                  </a:cubicBezTo>
                  <a:cubicBezTo>
                    <a:pt x="8050" y="1625"/>
                    <a:pt x="8165" y="1607"/>
                    <a:pt x="8277" y="1571"/>
                  </a:cubicBezTo>
                  <a:cubicBezTo>
                    <a:pt x="8552" y="1481"/>
                    <a:pt x="8806" y="1256"/>
                    <a:pt x="9083" y="1256"/>
                  </a:cubicBezTo>
                  <a:cubicBezTo>
                    <a:pt x="9117" y="1256"/>
                    <a:pt x="9152" y="1260"/>
                    <a:pt x="9187" y="1267"/>
                  </a:cubicBezTo>
                  <a:cubicBezTo>
                    <a:pt x="9476" y="1330"/>
                    <a:pt x="9632" y="1652"/>
                    <a:pt x="9673" y="1945"/>
                  </a:cubicBezTo>
                  <a:cubicBezTo>
                    <a:pt x="9713" y="2238"/>
                    <a:pt x="9683" y="2547"/>
                    <a:pt x="9793" y="2822"/>
                  </a:cubicBezTo>
                  <a:cubicBezTo>
                    <a:pt x="9835" y="2924"/>
                    <a:pt x="9895" y="3018"/>
                    <a:pt x="9973" y="3098"/>
                  </a:cubicBezTo>
                  <a:cubicBezTo>
                    <a:pt x="10728" y="3886"/>
                    <a:pt x="10801" y="5133"/>
                    <a:pt x="10130" y="5992"/>
                  </a:cubicBezTo>
                  <a:cubicBezTo>
                    <a:pt x="10090" y="6042"/>
                    <a:pt x="10050" y="6091"/>
                    <a:pt x="10008" y="6138"/>
                  </a:cubicBezTo>
                  <a:cubicBezTo>
                    <a:pt x="9356" y="6891"/>
                    <a:pt x="8367" y="7340"/>
                    <a:pt x="7371" y="7340"/>
                  </a:cubicBezTo>
                  <a:cubicBezTo>
                    <a:pt x="7352" y="7340"/>
                    <a:pt x="7332" y="7340"/>
                    <a:pt x="7313" y="7339"/>
                  </a:cubicBezTo>
                  <a:cubicBezTo>
                    <a:pt x="7292" y="7341"/>
                    <a:pt x="7272" y="7341"/>
                    <a:pt x="7251" y="7341"/>
                  </a:cubicBezTo>
                  <a:cubicBezTo>
                    <a:pt x="6645" y="7341"/>
                    <a:pt x="6186" y="6735"/>
                    <a:pt x="5951" y="6163"/>
                  </a:cubicBezTo>
                  <a:cubicBezTo>
                    <a:pt x="5708" y="5573"/>
                    <a:pt x="5657" y="4920"/>
                    <a:pt x="5425" y="4326"/>
                  </a:cubicBezTo>
                  <a:cubicBezTo>
                    <a:pt x="5073" y="3427"/>
                    <a:pt x="4293" y="2709"/>
                    <a:pt x="3370" y="2429"/>
                  </a:cubicBezTo>
                  <a:cubicBezTo>
                    <a:pt x="3076" y="2340"/>
                    <a:pt x="2768" y="2297"/>
                    <a:pt x="2461" y="2297"/>
                  </a:cubicBezTo>
                  <a:cubicBezTo>
                    <a:pt x="1668" y="2297"/>
                    <a:pt x="874" y="2585"/>
                    <a:pt x="290" y="3130"/>
                  </a:cubicBezTo>
                  <a:cubicBezTo>
                    <a:pt x="108" y="3299"/>
                    <a:pt x="1" y="3542"/>
                    <a:pt x="17" y="3790"/>
                  </a:cubicBezTo>
                  <a:cubicBezTo>
                    <a:pt x="55" y="4357"/>
                    <a:pt x="646" y="4465"/>
                    <a:pt x="1016" y="4778"/>
                  </a:cubicBezTo>
                  <a:cubicBezTo>
                    <a:pt x="1487" y="5176"/>
                    <a:pt x="1560" y="5889"/>
                    <a:pt x="1415" y="6488"/>
                  </a:cubicBezTo>
                  <a:cubicBezTo>
                    <a:pt x="1269" y="7089"/>
                    <a:pt x="948" y="7631"/>
                    <a:pt x="749" y="8214"/>
                  </a:cubicBezTo>
                  <a:cubicBezTo>
                    <a:pt x="549" y="8798"/>
                    <a:pt x="487" y="9486"/>
                    <a:pt x="835" y="9997"/>
                  </a:cubicBezTo>
                  <a:cubicBezTo>
                    <a:pt x="1047" y="10309"/>
                    <a:pt x="1385" y="10513"/>
                    <a:pt x="1619" y="10808"/>
                  </a:cubicBezTo>
                  <a:cubicBezTo>
                    <a:pt x="1853" y="11104"/>
                    <a:pt x="1949" y="11583"/>
                    <a:pt x="1663" y="11828"/>
                  </a:cubicBezTo>
                  <a:cubicBezTo>
                    <a:pt x="1675" y="11830"/>
                    <a:pt x="1686" y="11830"/>
                    <a:pt x="1697" y="11830"/>
                  </a:cubicBezTo>
                  <a:cubicBezTo>
                    <a:pt x="1958" y="11830"/>
                    <a:pt x="2195" y="11508"/>
                    <a:pt x="2245" y="11250"/>
                  </a:cubicBezTo>
                  <a:cubicBezTo>
                    <a:pt x="2298" y="10980"/>
                    <a:pt x="2255" y="10695"/>
                    <a:pt x="2329" y="10431"/>
                  </a:cubicBezTo>
                  <a:cubicBezTo>
                    <a:pt x="2393" y="10206"/>
                    <a:pt x="2598" y="9993"/>
                    <a:pt x="2815" y="9993"/>
                  </a:cubicBezTo>
                  <a:cubicBezTo>
                    <a:pt x="2888" y="9993"/>
                    <a:pt x="2962" y="10017"/>
                    <a:pt x="3033" y="10072"/>
                  </a:cubicBezTo>
                  <a:cubicBezTo>
                    <a:pt x="3135" y="10152"/>
                    <a:pt x="3193" y="10278"/>
                    <a:pt x="3212" y="10406"/>
                  </a:cubicBezTo>
                  <a:cubicBezTo>
                    <a:pt x="3350" y="11343"/>
                    <a:pt x="2565" y="12237"/>
                    <a:pt x="2796" y="13140"/>
                  </a:cubicBezTo>
                  <a:cubicBezTo>
                    <a:pt x="2918" y="13615"/>
                    <a:pt x="3299" y="13978"/>
                    <a:pt x="3694" y="14268"/>
                  </a:cubicBezTo>
                  <a:cubicBezTo>
                    <a:pt x="4088" y="14560"/>
                    <a:pt x="4520" y="14814"/>
                    <a:pt x="4828" y="15196"/>
                  </a:cubicBezTo>
                  <a:cubicBezTo>
                    <a:pt x="5135" y="15578"/>
                    <a:pt x="5290" y="16138"/>
                    <a:pt x="5046" y="16563"/>
                  </a:cubicBezTo>
                  <a:cubicBezTo>
                    <a:pt x="5505" y="16074"/>
                    <a:pt x="5724" y="15395"/>
                    <a:pt x="5645" y="14729"/>
                  </a:cubicBezTo>
                  <a:cubicBezTo>
                    <a:pt x="5620" y="14523"/>
                    <a:pt x="5568" y="14317"/>
                    <a:pt x="5575" y="14110"/>
                  </a:cubicBezTo>
                  <a:cubicBezTo>
                    <a:pt x="5584" y="13903"/>
                    <a:pt x="5664" y="13681"/>
                    <a:pt x="5843" y="13575"/>
                  </a:cubicBezTo>
                  <a:cubicBezTo>
                    <a:pt x="5914" y="13533"/>
                    <a:pt x="5994" y="13514"/>
                    <a:pt x="6076" y="13514"/>
                  </a:cubicBezTo>
                  <a:cubicBezTo>
                    <a:pt x="6222" y="13514"/>
                    <a:pt x="6372" y="13575"/>
                    <a:pt x="6481" y="13675"/>
                  </a:cubicBezTo>
                  <a:cubicBezTo>
                    <a:pt x="6651" y="13830"/>
                    <a:pt x="6737" y="14060"/>
                    <a:pt x="6775" y="14287"/>
                  </a:cubicBezTo>
                  <a:cubicBezTo>
                    <a:pt x="6925" y="15181"/>
                    <a:pt x="6439" y="16049"/>
                    <a:pt x="6307" y="16945"/>
                  </a:cubicBezTo>
                  <a:cubicBezTo>
                    <a:pt x="6141" y="18071"/>
                    <a:pt x="6576" y="19268"/>
                    <a:pt x="7427" y="20024"/>
                  </a:cubicBezTo>
                  <a:cubicBezTo>
                    <a:pt x="8596" y="21062"/>
                    <a:pt x="10287" y="21926"/>
                    <a:pt x="11156" y="23228"/>
                  </a:cubicBezTo>
                  <a:cubicBezTo>
                    <a:pt x="11985" y="24472"/>
                    <a:pt x="11714" y="26325"/>
                    <a:pt x="10563" y="27278"/>
                  </a:cubicBezTo>
                  <a:cubicBezTo>
                    <a:pt x="9833" y="27883"/>
                    <a:pt x="8859" y="28122"/>
                    <a:pt x="8117" y="28713"/>
                  </a:cubicBezTo>
                  <a:cubicBezTo>
                    <a:pt x="6996" y="29606"/>
                    <a:pt x="6607" y="31305"/>
                    <a:pt x="7231" y="32596"/>
                  </a:cubicBezTo>
                  <a:cubicBezTo>
                    <a:pt x="7761" y="33697"/>
                    <a:pt x="8874" y="34454"/>
                    <a:pt x="10057" y="34454"/>
                  </a:cubicBezTo>
                  <a:cubicBezTo>
                    <a:pt x="10261" y="34454"/>
                    <a:pt x="10468" y="34432"/>
                    <a:pt x="10674" y="34385"/>
                  </a:cubicBezTo>
                  <a:cubicBezTo>
                    <a:pt x="10093" y="34175"/>
                    <a:pt x="9501" y="33962"/>
                    <a:pt x="9007" y="33593"/>
                  </a:cubicBezTo>
                  <a:cubicBezTo>
                    <a:pt x="8512" y="33224"/>
                    <a:pt x="8118" y="32670"/>
                    <a:pt x="8092" y="32053"/>
                  </a:cubicBezTo>
                  <a:cubicBezTo>
                    <a:pt x="8070" y="31505"/>
                    <a:pt x="8343" y="30973"/>
                    <a:pt x="8741" y="30593"/>
                  </a:cubicBezTo>
                  <a:cubicBezTo>
                    <a:pt x="9137" y="30214"/>
                    <a:pt x="9648" y="29974"/>
                    <a:pt x="10170" y="29804"/>
                  </a:cubicBezTo>
                  <a:cubicBezTo>
                    <a:pt x="12148" y="29156"/>
                    <a:pt x="14422" y="29418"/>
                    <a:pt x="16204" y="28342"/>
                  </a:cubicBezTo>
                  <a:cubicBezTo>
                    <a:pt x="17210" y="27735"/>
                    <a:pt x="17962" y="26723"/>
                    <a:pt x="18252" y="25585"/>
                  </a:cubicBezTo>
                  <a:cubicBezTo>
                    <a:pt x="18544" y="24447"/>
                    <a:pt x="18369" y="23198"/>
                    <a:pt x="17779" y="22182"/>
                  </a:cubicBezTo>
                  <a:cubicBezTo>
                    <a:pt x="17347" y="21441"/>
                    <a:pt x="16715" y="20840"/>
                    <a:pt x="16202" y="20152"/>
                  </a:cubicBezTo>
                  <a:cubicBezTo>
                    <a:pt x="15688" y="19465"/>
                    <a:pt x="15321" y="18699"/>
                    <a:pt x="15227" y="17847"/>
                  </a:cubicBezTo>
                  <a:cubicBezTo>
                    <a:pt x="15171" y="17331"/>
                    <a:pt x="15178" y="16797"/>
                    <a:pt x="15364" y="16314"/>
                  </a:cubicBezTo>
                  <a:cubicBezTo>
                    <a:pt x="15551" y="15831"/>
                    <a:pt x="15941" y="15406"/>
                    <a:pt x="16444" y="15283"/>
                  </a:cubicBezTo>
                  <a:cubicBezTo>
                    <a:pt x="16540" y="15260"/>
                    <a:pt x="16637" y="15249"/>
                    <a:pt x="16735" y="15249"/>
                  </a:cubicBezTo>
                  <a:cubicBezTo>
                    <a:pt x="17117" y="15249"/>
                    <a:pt x="17500" y="15421"/>
                    <a:pt x="17743" y="15718"/>
                  </a:cubicBezTo>
                  <a:cubicBezTo>
                    <a:pt x="18048" y="16090"/>
                    <a:pt x="18117" y="16640"/>
                    <a:pt x="17913" y="17077"/>
                  </a:cubicBezTo>
                  <a:cubicBezTo>
                    <a:pt x="18300" y="16991"/>
                    <a:pt x="18556" y="16602"/>
                    <a:pt x="18632" y="16214"/>
                  </a:cubicBezTo>
                  <a:cubicBezTo>
                    <a:pt x="18708" y="15825"/>
                    <a:pt x="18646" y="15424"/>
                    <a:pt x="18630" y="15029"/>
                  </a:cubicBezTo>
                  <a:cubicBezTo>
                    <a:pt x="18612" y="14632"/>
                    <a:pt x="18650" y="14209"/>
                    <a:pt x="18889" y="13893"/>
                  </a:cubicBezTo>
                  <a:cubicBezTo>
                    <a:pt x="19043" y="13690"/>
                    <a:pt x="19306" y="13558"/>
                    <a:pt x="19554" y="13558"/>
                  </a:cubicBezTo>
                  <a:cubicBezTo>
                    <a:pt x="19691" y="13558"/>
                    <a:pt x="19823" y="13597"/>
                    <a:pt x="19932" y="13687"/>
                  </a:cubicBezTo>
                  <a:cubicBezTo>
                    <a:pt x="19400" y="14641"/>
                    <a:pt x="19485" y="15826"/>
                    <a:pt x="19983" y="16798"/>
                  </a:cubicBezTo>
                  <a:cubicBezTo>
                    <a:pt x="19710" y="16152"/>
                    <a:pt x="20104" y="15424"/>
                    <a:pt x="20555" y="14888"/>
                  </a:cubicBezTo>
                  <a:cubicBezTo>
                    <a:pt x="21007" y="14353"/>
                    <a:pt x="21557" y="13828"/>
                    <a:pt x="21658" y="13134"/>
                  </a:cubicBezTo>
                  <a:cubicBezTo>
                    <a:pt x="21719" y="12707"/>
                    <a:pt x="21599" y="12277"/>
                    <a:pt x="21539" y="11850"/>
                  </a:cubicBezTo>
                  <a:cubicBezTo>
                    <a:pt x="21469" y="11346"/>
                    <a:pt x="21507" y="10770"/>
                    <a:pt x="21964" y="10462"/>
                  </a:cubicBezTo>
                  <a:cubicBezTo>
                    <a:pt x="22073" y="10388"/>
                    <a:pt x="22193" y="10354"/>
                    <a:pt x="22310" y="10354"/>
                  </a:cubicBezTo>
                  <a:cubicBezTo>
                    <a:pt x="22577" y="10354"/>
                    <a:pt x="22833" y="10530"/>
                    <a:pt x="22923" y="10816"/>
                  </a:cubicBezTo>
                  <a:cubicBezTo>
                    <a:pt x="22990" y="11025"/>
                    <a:pt x="22970" y="11193"/>
                    <a:pt x="22802" y="11380"/>
                  </a:cubicBezTo>
                  <a:cubicBezTo>
                    <a:pt x="23391" y="10763"/>
                    <a:pt x="23586" y="9798"/>
                    <a:pt x="23283" y="9001"/>
                  </a:cubicBezTo>
                  <a:cubicBezTo>
                    <a:pt x="23101" y="8526"/>
                    <a:pt x="22766" y="8122"/>
                    <a:pt x="22588" y="7646"/>
                  </a:cubicBezTo>
                  <a:cubicBezTo>
                    <a:pt x="22583" y="7632"/>
                    <a:pt x="22577" y="7619"/>
                    <a:pt x="22572" y="7604"/>
                  </a:cubicBezTo>
                  <a:cubicBezTo>
                    <a:pt x="22382" y="7044"/>
                    <a:pt x="22817" y="6502"/>
                    <a:pt x="23375" y="6502"/>
                  </a:cubicBezTo>
                  <a:cubicBezTo>
                    <a:pt x="23437" y="6502"/>
                    <a:pt x="23500" y="6509"/>
                    <a:pt x="23565" y="6523"/>
                  </a:cubicBezTo>
                  <a:cubicBezTo>
                    <a:pt x="23737" y="6560"/>
                    <a:pt x="23910" y="6585"/>
                    <a:pt x="24084" y="6585"/>
                  </a:cubicBezTo>
                  <a:cubicBezTo>
                    <a:pt x="24137" y="6585"/>
                    <a:pt x="24189" y="6582"/>
                    <a:pt x="24242" y="6578"/>
                  </a:cubicBezTo>
                  <a:cubicBezTo>
                    <a:pt x="24881" y="6521"/>
                    <a:pt x="25543" y="6002"/>
                    <a:pt x="25233" y="5210"/>
                  </a:cubicBezTo>
                  <a:cubicBezTo>
                    <a:pt x="25116" y="4907"/>
                    <a:pt x="24879" y="4666"/>
                    <a:pt x="24600" y="4496"/>
                  </a:cubicBezTo>
                  <a:cubicBezTo>
                    <a:pt x="23988" y="4122"/>
                    <a:pt x="23270" y="3930"/>
                    <a:pt x="22554" y="3930"/>
                  </a:cubicBezTo>
                  <a:cubicBezTo>
                    <a:pt x="22172" y="3930"/>
                    <a:pt x="21790" y="3985"/>
                    <a:pt x="21424" y="4095"/>
                  </a:cubicBezTo>
                  <a:cubicBezTo>
                    <a:pt x="20468" y="4383"/>
                    <a:pt x="19633" y="5048"/>
                    <a:pt x="19139" y="5915"/>
                  </a:cubicBezTo>
                  <a:cubicBezTo>
                    <a:pt x="18813" y="6486"/>
                    <a:pt x="18620" y="7151"/>
                    <a:pt x="18150" y="7611"/>
                  </a:cubicBezTo>
                  <a:cubicBezTo>
                    <a:pt x="17848" y="7906"/>
                    <a:pt x="17490" y="8019"/>
                    <a:pt x="17171" y="8019"/>
                  </a:cubicBezTo>
                  <a:cubicBezTo>
                    <a:pt x="16613" y="8019"/>
                    <a:pt x="16175" y="7671"/>
                    <a:pt x="16368" y="7346"/>
                  </a:cubicBezTo>
                  <a:cubicBezTo>
                    <a:pt x="16648" y="6875"/>
                    <a:pt x="16903" y="6390"/>
                    <a:pt x="17013" y="5854"/>
                  </a:cubicBezTo>
                  <a:cubicBezTo>
                    <a:pt x="17245" y="4725"/>
                    <a:pt x="17235" y="3495"/>
                    <a:pt x="16755" y="2440"/>
                  </a:cubicBezTo>
                  <a:cubicBezTo>
                    <a:pt x="16325" y="1493"/>
                    <a:pt x="15484" y="704"/>
                    <a:pt x="14467" y="495"/>
                  </a:cubicBezTo>
                  <a:cubicBezTo>
                    <a:pt x="14304" y="462"/>
                    <a:pt x="14138" y="445"/>
                    <a:pt x="13971" y="445"/>
                  </a:cubicBezTo>
                  <a:cubicBezTo>
                    <a:pt x="13095" y="445"/>
                    <a:pt x="12211" y="894"/>
                    <a:pt x="11815" y="1672"/>
                  </a:cubicBezTo>
                  <a:cubicBezTo>
                    <a:pt x="11692" y="1751"/>
                    <a:pt x="11532" y="1788"/>
                    <a:pt x="11366" y="1788"/>
                  </a:cubicBezTo>
                  <a:cubicBezTo>
                    <a:pt x="11103" y="1788"/>
                    <a:pt x="10828" y="1694"/>
                    <a:pt x="10675" y="1520"/>
                  </a:cubicBezTo>
                  <a:cubicBezTo>
                    <a:pt x="10486" y="1307"/>
                    <a:pt x="10425" y="1014"/>
                    <a:pt x="10344" y="741"/>
                  </a:cubicBezTo>
                  <a:cubicBezTo>
                    <a:pt x="10263" y="470"/>
                    <a:pt x="10132" y="182"/>
                    <a:pt x="9876" y="59"/>
                  </a:cubicBezTo>
                  <a:cubicBezTo>
                    <a:pt x="9791" y="19"/>
                    <a:pt x="9701" y="0"/>
                    <a:pt x="9610" y="0"/>
                  </a:cubicBezTo>
                  <a:close/>
                </a:path>
              </a:pathLst>
            </a:custGeom>
            <a:solidFill>
              <a:srgbClr val="FDFA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01"/>
            <p:cNvSpPr/>
            <p:nvPr/>
          </p:nvSpPr>
          <p:spPr>
            <a:xfrm>
              <a:off x="1446275" y="4263075"/>
              <a:ext cx="49175" cy="49850"/>
            </a:xfrm>
            <a:custGeom>
              <a:rect b="b" l="l" r="r" t="t"/>
              <a:pathLst>
                <a:path extrusionOk="0" h="1994" w="1967">
                  <a:moveTo>
                    <a:pt x="664" y="0"/>
                  </a:moveTo>
                  <a:cubicBezTo>
                    <a:pt x="552" y="0"/>
                    <a:pt x="442" y="30"/>
                    <a:pt x="349" y="94"/>
                  </a:cubicBezTo>
                  <a:cubicBezTo>
                    <a:pt x="201" y="198"/>
                    <a:pt x="116" y="372"/>
                    <a:pt x="76" y="548"/>
                  </a:cubicBezTo>
                  <a:cubicBezTo>
                    <a:pt x="1" y="871"/>
                    <a:pt x="52" y="1212"/>
                    <a:pt x="217" y="1500"/>
                  </a:cubicBezTo>
                  <a:cubicBezTo>
                    <a:pt x="368" y="1760"/>
                    <a:pt x="630" y="1973"/>
                    <a:pt x="931" y="1991"/>
                  </a:cubicBezTo>
                  <a:cubicBezTo>
                    <a:pt x="951" y="1992"/>
                    <a:pt x="971" y="1993"/>
                    <a:pt x="990" y="1993"/>
                  </a:cubicBezTo>
                  <a:cubicBezTo>
                    <a:pt x="1966" y="1993"/>
                    <a:pt x="1558" y="429"/>
                    <a:pt x="1021" y="101"/>
                  </a:cubicBezTo>
                  <a:cubicBezTo>
                    <a:pt x="914" y="36"/>
                    <a:pt x="788" y="0"/>
                    <a:pt x="664" y="0"/>
                  </a:cubicBezTo>
                  <a:close/>
                </a:path>
              </a:pathLst>
            </a:custGeom>
            <a:solidFill>
              <a:srgbClr val="37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01"/>
            <p:cNvSpPr/>
            <p:nvPr/>
          </p:nvSpPr>
          <p:spPr>
            <a:xfrm>
              <a:off x="1382350" y="4313475"/>
              <a:ext cx="68800" cy="116200"/>
            </a:xfrm>
            <a:custGeom>
              <a:rect b="b" l="l" r="r" t="t"/>
              <a:pathLst>
                <a:path extrusionOk="0" h="4648" w="2752">
                  <a:moveTo>
                    <a:pt x="2019" y="0"/>
                  </a:moveTo>
                  <a:cubicBezTo>
                    <a:pt x="1681" y="0"/>
                    <a:pt x="1369" y="472"/>
                    <a:pt x="1220" y="757"/>
                  </a:cubicBezTo>
                  <a:cubicBezTo>
                    <a:pt x="775" y="1606"/>
                    <a:pt x="412" y="2495"/>
                    <a:pt x="135" y="3414"/>
                  </a:cubicBezTo>
                  <a:cubicBezTo>
                    <a:pt x="61" y="3660"/>
                    <a:pt x="0" y="3950"/>
                    <a:pt x="157" y="4154"/>
                  </a:cubicBezTo>
                  <a:cubicBezTo>
                    <a:pt x="277" y="4310"/>
                    <a:pt x="486" y="4361"/>
                    <a:pt x="679" y="4401"/>
                  </a:cubicBezTo>
                  <a:cubicBezTo>
                    <a:pt x="1007" y="4472"/>
                    <a:pt x="1337" y="4541"/>
                    <a:pt x="1666" y="4610"/>
                  </a:cubicBezTo>
                  <a:cubicBezTo>
                    <a:pt x="1758" y="4629"/>
                    <a:pt x="1854" y="4648"/>
                    <a:pt x="1948" y="4648"/>
                  </a:cubicBezTo>
                  <a:cubicBezTo>
                    <a:pt x="2036" y="4648"/>
                    <a:pt x="2120" y="4631"/>
                    <a:pt x="2195" y="4585"/>
                  </a:cubicBezTo>
                  <a:cubicBezTo>
                    <a:pt x="2353" y="4483"/>
                    <a:pt x="2404" y="4279"/>
                    <a:pt x="2443" y="4095"/>
                  </a:cubicBezTo>
                  <a:cubicBezTo>
                    <a:pt x="2587" y="3394"/>
                    <a:pt x="2734" y="2688"/>
                    <a:pt x="2745" y="1972"/>
                  </a:cubicBezTo>
                  <a:cubicBezTo>
                    <a:pt x="2752" y="1446"/>
                    <a:pt x="2730" y="601"/>
                    <a:pt x="2360" y="181"/>
                  </a:cubicBezTo>
                  <a:cubicBezTo>
                    <a:pt x="2247" y="53"/>
                    <a:pt x="2132" y="0"/>
                    <a:pt x="2019" y="0"/>
                  </a:cubicBezTo>
                  <a:close/>
                </a:path>
              </a:pathLst>
            </a:custGeom>
            <a:solidFill>
              <a:srgbClr val="37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01"/>
            <p:cNvSpPr/>
            <p:nvPr/>
          </p:nvSpPr>
          <p:spPr>
            <a:xfrm>
              <a:off x="1376875" y="4258100"/>
              <a:ext cx="52950" cy="50850"/>
            </a:xfrm>
            <a:custGeom>
              <a:rect b="b" l="l" r="r" t="t"/>
              <a:pathLst>
                <a:path extrusionOk="0" h="2034" w="2118">
                  <a:moveTo>
                    <a:pt x="1484" y="0"/>
                  </a:moveTo>
                  <a:cubicBezTo>
                    <a:pt x="1385" y="0"/>
                    <a:pt x="1285" y="19"/>
                    <a:pt x="1194" y="54"/>
                  </a:cubicBezTo>
                  <a:cubicBezTo>
                    <a:pt x="1017" y="123"/>
                    <a:pt x="51" y="505"/>
                    <a:pt x="5" y="1518"/>
                  </a:cubicBezTo>
                  <a:cubicBezTo>
                    <a:pt x="0" y="1630"/>
                    <a:pt x="26" y="1746"/>
                    <a:pt x="92" y="1837"/>
                  </a:cubicBezTo>
                  <a:cubicBezTo>
                    <a:pt x="169" y="1943"/>
                    <a:pt x="303" y="1993"/>
                    <a:pt x="432" y="2015"/>
                  </a:cubicBezTo>
                  <a:cubicBezTo>
                    <a:pt x="500" y="2027"/>
                    <a:pt x="568" y="2033"/>
                    <a:pt x="637" y="2033"/>
                  </a:cubicBezTo>
                  <a:cubicBezTo>
                    <a:pt x="917" y="2033"/>
                    <a:pt x="1197" y="1937"/>
                    <a:pt x="1425" y="1773"/>
                  </a:cubicBezTo>
                  <a:cubicBezTo>
                    <a:pt x="1709" y="1568"/>
                    <a:pt x="1914" y="1262"/>
                    <a:pt x="2020" y="929"/>
                  </a:cubicBezTo>
                  <a:cubicBezTo>
                    <a:pt x="2096" y="694"/>
                    <a:pt x="2117" y="416"/>
                    <a:pt x="1971" y="218"/>
                  </a:cubicBezTo>
                  <a:cubicBezTo>
                    <a:pt x="1859" y="68"/>
                    <a:pt x="1673" y="0"/>
                    <a:pt x="1484" y="0"/>
                  </a:cubicBezTo>
                  <a:close/>
                </a:path>
              </a:pathLst>
            </a:custGeom>
            <a:solidFill>
              <a:srgbClr val="37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01"/>
            <p:cNvSpPr/>
            <p:nvPr/>
          </p:nvSpPr>
          <p:spPr>
            <a:xfrm>
              <a:off x="1446275" y="4268075"/>
              <a:ext cx="34075" cy="44800"/>
            </a:xfrm>
            <a:custGeom>
              <a:rect b="b" l="l" r="r" t="t"/>
              <a:pathLst>
                <a:path extrusionOk="0" h="1792" w="1363">
                  <a:moveTo>
                    <a:pt x="250" y="0"/>
                  </a:moveTo>
                  <a:cubicBezTo>
                    <a:pt x="246" y="0"/>
                    <a:pt x="242" y="0"/>
                    <a:pt x="238" y="0"/>
                  </a:cubicBezTo>
                  <a:cubicBezTo>
                    <a:pt x="157" y="99"/>
                    <a:pt x="104" y="223"/>
                    <a:pt x="76" y="348"/>
                  </a:cubicBezTo>
                  <a:cubicBezTo>
                    <a:pt x="1" y="671"/>
                    <a:pt x="52" y="1011"/>
                    <a:pt x="217" y="1300"/>
                  </a:cubicBezTo>
                  <a:cubicBezTo>
                    <a:pt x="368" y="1560"/>
                    <a:pt x="630" y="1773"/>
                    <a:pt x="931" y="1790"/>
                  </a:cubicBezTo>
                  <a:cubicBezTo>
                    <a:pt x="948" y="1791"/>
                    <a:pt x="965" y="1792"/>
                    <a:pt x="981" y="1792"/>
                  </a:cubicBezTo>
                  <a:cubicBezTo>
                    <a:pt x="998" y="1792"/>
                    <a:pt x="1015" y="1791"/>
                    <a:pt x="1031" y="1790"/>
                  </a:cubicBezTo>
                  <a:cubicBezTo>
                    <a:pt x="1362" y="1359"/>
                    <a:pt x="1023" y="356"/>
                    <a:pt x="604" y="100"/>
                  </a:cubicBezTo>
                  <a:cubicBezTo>
                    <a:pt x="497" y="34"/>
                    <a:pt x="374" y="0"/>
                    <a:pt x="250"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01"/>
            <p:cNvSpPr/>
            <p:nvPr/>
          </p:nvSpPr>
          <p:spPr>
            <a:xfrm>
              <a:off x="1382375" y="4318500"/>
              <a:ext cx="58425" cy="111150"/>
            </a:xfrm>
            <a:custGeom>
              <a:rect b="b" l="l" r="r" t="t"/>
              <a:pathLst>
                <a:path extrusionOk="0" h="4446" w="2337">
                  <a:moveTo>
                    <a:pt x="1618" y="0"/>
                  </a:moveTo>
                  <a:cubicBezTo>
                    <a:pt x="1449" y="163"/>
                    <a:pt x="1307" y="391"/>
                    <a:pt x="1220" y="556"/>
                  </a:cubicBezTo>
                  <a:cubicBezTo>
                    <a:pt x="775" y="1405"/>
                    <a:pt x="412" y="2294"/>
                    <a:pt x="136" y="3213"/>
                  </a:cubicBezTo>
                  <a:cubicBezTo>
                    <a:pt x="61" y="3459"/>
                    <a:pt x="0" y="3749"/>
                    <a:pt x="157" y="3953"/>
                  </a:cubicBezTo>
                  <a:cubicBezTo>
                    <a:pt x="278" y="4109"/>
                    <a:pt x="486" y="4160"/>
                    <a:pt x="679" y="4200"/>
                  </a:cubicBezTo>
                  <a:cubicBezTo>
                    <a:pt x="1007" y="4271"/>
                    <a:pt x="1337" y="4341"/>
                    <a:pt x="1667" y="4410"/>
                  </a:cubicBezTo>
                  <a:cubicBezTo>
                    <a:pt x="1746" y="4428"/>
                    <a:pt x="1827" y="4440"/>
                    <a:pt x="1908" y="4445"/>
                  </a:cubicBezTo>
                  <a:cubicBezTo>
                    <a:pt x="1970" y="4342"/>
                    <a:pt x="2002" y="4213"/>
                    <a:pt x="2027" y="4093"/>
                  </a:cubicBezTo>
                  <a:cubicBezTo>
                    <a:pt x="2172" y="3392"/>
                    <a:pt x="2318" y="2686"/>
                    <a:pt x="2328" y="1971"/>
                  </a:cubicBezTo>
                  <a:cubicBezTo>
                    <a:pt x="2337" y="1444"/>
                    <a:pt x="2315" y="600"/>
                    <a:pt x="1945" y="180"/>
                  </a:cubicBezTo>
                  <a:cubicBezTo>
                    <a:pt x="1836" y="56"/>
                    <a:pt x="1725" y="5"/>
                    <a:pt x="1618"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01"/>
            <p:cNvSpPr/>
            <p:nvPr/>
          </p:nvSpPr>
          <p:spPr>
            <a:xfrm>
              <a:off x="1376875" y="4263100"/>
              <a:ext cx="42525" cy="45825"/>
            </a:xfrm>
            <a:custGeom>
              <a:rect b="b" l="l" r="r" t="t"/>
              <a:pathLst>
                <a:path extrusionOk="0" h="1833" w="1701">
                  <a:moveTo>
                    <a:pt x="1069" y="1"/>
                  </a:moveTo>
                  <a:cubicBezTo>
                    <a:pt x="983" y="1"/>
                    <a:pt x="895" y="15"/>
                    <a:pt x="813" y="42"/>
                  </a:cubicBezTo>
                  <a:cubicBezTo>
                    <a:pt x="471" y="252"/>
                    <a:pt x="36" y="645"/>
                    <a:pt x="5" y="1318"/>
                  </a:cubicBezTo>
                  <a:cubicBezTo>
                    <a:pt x="0" y="1430"/>
                    <a:pt x="26" y="1546"/>
                    <a:pt x="92" y="1637"/>
                  </a:cubicBezTo>
                  <a:cubicBezTo>
                    <a:pt x="169" y="1743"/>
                    <a:pt x="303" y="1793"/>
                    <a:pt x="432" y="1815"/>
                  </a:cubicBezTo>
                  <a:cubicBezTo>
                    <a:pt x="501" y="1827"/>
                    <a:pt x="569" y="1832"/>
                    <a:pt x="638" y="1832"/>
                  </a:cubicBezTo>
                  <a:cubicBezTo>
                    <a:pt x="760" y="1832"/>
                    <a:pt x="881" y="1815"/>
                    <a:pt x="999" y="1780"/>
                  </a:cubicBezTo>
                  <a:cubicBezTo>
                    <a:pt x="1002" y="1777"/>
                    <a:pt x="1006" y="1775"/>
                    <a:pt x="1009" y="1773"/>
                  </a:cubicBezTo>
                  <a:cubicBezTo>
                    <a:pt x="1294" y="1568"/>
                    <a:pt x="1497" y="1262"/>
                    <a:pt x="1604" y="929"/>
                  </a:cubicBezTo>
                  <a:cubicBezTo>
                    <a:pt x="1679" y="693"/>
                    <a:pt x="1701" y="416"/>
                    <a:pt x="1554" y="218"/>
                  </a:cubicBezTo>
                  <a:cubicBezTo>
                    <a:pt x="1444" y="68"/>
                    <a:pt x="1258" y="1"/>
                    <a:pt x="1069" y="1"/>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01"/>
            <p:cNvSpPr/>
            <p:nvPr/>
          </p:nvSpPr>
          <p:spPr>
            <a:xfrm>
              <a:off x="1117000" y="4359300"/>
              <a:ext cx="33375" cy="126075"/>
            </a:xfrm>
            <a:custGeom>
              <a:rect b="b" l="l" r="r" t="t"/>
              <a:pathLst>
                <a:path extrusionOk="0" h="5043" w="1335">
                  <a:moveTo>
                    <a:pt x="1227" y="0"/>
                  </a:moveTo>
                  <a:lnTo>
                    <a:pt x="1227" y="0"/>
                  </a:lnTo>
                  <a:cubicBezTo>
                    <a:pt x="1238" y="592"/>
                    <a:pt x="927" y="1088"/>
                    <a:pt x="620" y="1592"/>
                  </a:cubicBezTo>
                  <a:cubicBezTo>
                    <a:pt x="313" y="2096"/>
                    <a:pt x="1" y="2646"/>
                    <a:pt x="34" y="3236"/>
                  </a:cubicBezTo>
                  <a:cubicBezTo>
                    <a:pt x="52" y="3544"/>
                    <a:pt x="165" y="3838"/>
                    <a:pt x="232" y="4140"/>
                  </a:cubicBezTo>
                  <a:cubicBezTo>
                    <a:pt x="298" y="4443"/>
                    <a:pt x="314" y="4778"/>
                    <a:pt x="153" y="5043"/>
                  </a:cubicBezTo>
                  <a:cubicBezTo>
                    <a:pt x="327" y="4762"/>
                    <a:pt x="452" y="4439"/>
                    <a:pt x="385" y="4115"/>
                  </a:cubicBezTo>
                  <a:cubicBezTo>
                    <a:pt x="307" y="3729"/>
                    <a:pt x="228" y="3335"/>
                    <a:pt x="279" y="2944"/>
                  </a:cubicBezTo>
                  <a:cubicBezTo>
                    <a:pt x="347" y="2424"/>
                    <a:pt x="636" y="1965"/>
                    <a:pt x="880" y="1501"/>
                  </a:cubicBezTo>
                  <a:cubicBezTo>
                    <a:pt x="1124" y="1038"/>
                    <a:pt x="1335" y="513"/>
                    <a:pt x="1227"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01"/>
            <p:cNvSpPr/>
            <p:nvPr/>
          </p:nvSpPr>
          <p:spPr>
            <a:xfrm>
              <a:off x="1193000" y="4430700"/>
              <a:ext cx="43675" cy="158025"/>
            </a:xfrm>
            <a:custGeom>
              <a:rect b="b" l="l" r="r" t="t"/>
              <a:pathLst>
                <a:path extrusionOk="0" h="6321" w="1747">
                  <a:moveTo>
                    <a:pt x="1746" y="0"/>
                  </a:moveTo>
                  <a:lnTo>
                    <a:pt x="1746" y="0"/>
                  </a:lnTo>
                  <a:cubicBezTo>
                    <a:pt x="1600" y="629"/>
                    <a:pt x="1169" y="1145"/>
                    <a:pt x="777" y="1658"/>
                  </a:cubicBezTo>
                  <a:cubicBezTo>
                    <a:pt x="387" y="2171"/>
                    <a:pt x="10" y="2749"/>
                    <a:pt x="4" y="3395"/>
                  </a:cubicBezTo>
                  <a:cubicBezTo>
                    <a:pt x="0" y="3909"/>
                    <a:pt x="234" y="4391"/>
                    <a:pt x="422" y="4869"/>
                  </a:cubicBezTo>
                  <a:cubicBezTo>
                    <a:pt x="507" y="5089"/>
                    <a:pt x="585" y="5317"/>
                    <a:pt x="628" y="5550"/>
                  </a:cubicBezTo>
                  <a:cubicBezTo>
                    <a:pt x="666" y="5771"/>
                    <a:pt x="606" y="5987"/>
                    <a:pt x="629" y="6198"/>
                  </a:cubicBezTo>
                  <a:cubicBezTo>
                    <a:pt x="639" y="6286"/>
                    <a:pt x="664" y="6320"/>
                    <a:pt x="696" y="6320"/>
                  </a:cubicBezTo>
                  <a:cubicBezTo>
                    <a:pt x="750" y="6320"/>
                    <a:pt x="825" y="6230"/>
                    <a:pt x="893" y="6129"/>
                  </a:cubicBezTo>
                  <a:cubicBezTo>
                    <a:pt x="994" y="5978"/>
                    <a:pt x="1040" y="5788"/>
                    <a:pt x="1036" y="5607"/>
                  </a:cubicBezTo>
                  <a:cubicBezTo>
                    <a:pt x="1027" y="5298"/>
                    <a:pt x="891" y="5006"/>
                    <a:pt x="744" y="4733"/>
                  </a:cubicBezTo>
                  <a:cubicBezTo>
                    <a:pt x="598" y="4460"/>
                    <a:pt x="435" y="4190"/>
                    <a:pt x="365" y="3887"/>
                  </a:cubicBezTo>
                  <a:cubicBezTo>
                    <a:pt x="205" y="3203"/>
                    <a:pt x="545" y="2508"/>
                    <a:pt x="916" y="1910"/>
                  </a:cubicBezTo>
                  <a:cubicBezTo>
                    <a:pt x="1286" y="1314"/>
                    <a:pt x="1711" y="702"/>
                    <a:pt x="1746"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01"/>
            <p:cNvSpPr/>
            <p:nvPr/>
          </p:nvSpPr>
          <p:spPr>
            <a:xfrm>
              <a:off x="1496175" y="4480025"/>
              <a:ext cx="27400" cy="138650"/>
            </a:xfrm>
            <a:custGeom>
              <a:rect b="b" l="l" r="r" t="t"/>
              <a:pathLst>
                <a:path extrusionOk="0" h="5546" w="1096">
                  <a:moveTo>
                    <a:pt x="255" y="1"/>
                  </a:moveTo>
                  <a:lnTo>
                    <a:pt x="255" y="1"/>
                  </a:lnTo>
                  <a:cubicBezTo>
                    <a:pt x="26" y="646"/>
                    <a:pt x="1" y="1347"/>
                    <a:pt x="183" y="2007"/>
                  </a:cubicBezTo>
                  <a:cubicBezTo>
                    <a:pt x="293" y="2406"/>
                    <a:pt x="478" y="2779"/>
                    <a:pt x="608" y="3172"/>
                  </a:cubicBezTo>
                  <a:cubicBezTo>
                    <a:pt x="737" y="3564"/>
                    <a:pt x="812" y="3993"/>
                    <a:pt x="697" y="4390"/>
                  </a:cubicBezTo>
                  <a:cubicBezTo>
                    <a:pt x="634" y="4605"/>
                    <a:pt x="517" y="4804"/>
                    <a:pt x="468" y="5023"/>
                  </a:cubicBezTo>
                  <a:cubicBezTo>
                    <a:pt x="441" y="5148"/>
                    <a:pt x="417" y="5487"/>
                    <a:pt x="585" y="5539"/>
                  </a:cubicBezTo>
                  <a:cubicBezTo>
                    <a:pt x="598" y="5544"/>
                    <a:pt x="611" y="5546"/>
                    <a:pt x="624" y="5546"/>
                  </a:cubicBezTo>
                  <a:cubicBezTo>
                    <a:pt x="780" y="5546"/>
                    <a:pt x="880" y="5236"/>
                    <a:pt x="923" y="5122"/>
                  </a:cubicBezTo>
                  <a:cubicBezTo>
                    <a:pt x="1079" y="4710"/>
                    <a:pt x="1095" y="4252"/>
                    <a:pt x="1029" y="3820"/>
                  </a:cubicBezTo>
                  <a:cubicBezTo>
                    <a:pt x="928" y="3170"/>
                    <a:pt x="656" y="2560"/>
                    <a:pt x="448" y="1937"/>
                  </a:cubicBezTo>
                  <a:cubicBezTo>
                    <a:pt x="240" y="1313"/>
                    <a:pt x="95" y="638"/>
                    <a:pt x="255" y="1"/>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01"/>
            <p:cNvSpPr/>
            <p:nvPr/>
          </p:nvSpPr>
          <p:spPr>
            <a:xfrm>
              <a:off x="1567675" y="4391750"/>
              <a:ext cx="46550" cy="154650"/>
            </a:xfrm>
            <a:custGeom>
              <a:rect b="b" l="l" r="r" t="t"/>
              <a:pathLst>
                <a:path extrusionOk="0" h="6186" w="1862">
                  <a:moveTo>
                    <a:pt x="124" y="0"/>
                  </a:moveTo>
                  <a:lnTo>
                    <a:pt x="124" y="0"/>
                  </a:lnTo>
                  <a:cubicBezTo>
                    <a:pt x="0" y="711"/>
                    <a:pt x="200" y="1438"/>
                    <a:pt x="476" y="2105"/>
                  </a:cubicBezTo>
                  <a:cubicBezTo>
                    <a:pt x="751" y="2771"/>
                    <a:pt x="1105" y="3407"/>
                    <a:pt x="1312" y="4097"/>
                  </a:cubicBezTo>
                  <a:cubicBezTo>
                    <a:pt x="1534" y="4837"/>
                    <a:pt x="1480" y="5463"/>
                    <a:pt x="1258" y="6185"/>
                  </a:cubicBezTo>
                  <a:cubicBezTo>
                    <a:pt x="1646" y="6016"/>
                    <a:pt x="1822" y="5379"/>
                    <a:pt x="1840" y="4995"/>
                  </a:cubicBezTo>
                  <a:cubicBezTo>
                    <a:pt x="1862" y="4524"/>
                    <a:pt x="1722" y="4060"/>
                    <a:pt x="1530" y="3630"/>
                  </a:cubicBezTo>
                  <a:cubicBezTo>
                    <a:pt x="1336" y="3201"/>
                    <a:pt x="1089" y="2797"/>
                    <a:pt x="879" y="2376"/>
                  </a:cubicBezTo>
                  <a:cubicBezTo>
                    <a:pt x="506" y="1627"/>
                    <a:pt x="253" y="826"/>
                    <a:pt x="124" y="0"/>
                  </a:cubicBezTo>
                  <a:close/>
                </a:path>
              </a:pathLst>
            </a:custGeom>
            <a:solidFill>
              <a:srgbClr val="C9C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102"/>
          <p:cNvSpPr txBox="1"/>
          <p:nvPr>
            <p:ph idx="1" type="subTitle"/>
          </p:nvPr>
        </p:nvSpPr>
        <p:spPr>
          <a:xfrm>
            <a:off x="1430675" y="2068950"/>
            <a:ext cx="6282600" cy="100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ctr">
              <a:lnSpc>
                <a:spcPct val="115000"/>
              </a:lnSpc>
              <a:spcBef>
                <a:spcPts val="0"/>
              </a:spcBef>
              <a:spcAft>
                <a:spcPts val="0"/>
              </a:spcAft>
              <a:buNone/>
            </a:pPr>
            <a:r>
              <a:rPr lang="en" sz="1900"/>
              <a:t>Stephanie Farquhar - sfarquhar@health.nyc.gov</a:t>
            </a:r>
            <a:endParaRPr sz="1900"/>
          </a:p>
          <a:p>
            <a:pPr indent="0" lvl="0" marL="0" rtl="0" algn="ctr">
              <a:lnSpc>
                <a:spcPct val="115000"/>
              </a:lnSpc>
              <a:spcBef>
                <a:spcPts val="0"/>
              </a:spcBef>
              <a:spcAft>
                <a:spcPts val="0"/>
              </a:spcAft>
              <a:buNone/>
            </a:pPr>
            <a:r>
              <a:rPr lang="en" sz="1900"/>
              <a:t>Michael Sanderson - msander1@health.nyc.gov</a:t>
            </a:r>
            <a:endParaRPr sz="1900"/>
          </a:p>
          <a:p>
            <a:pPr indent="0" lvl="0" marL="0" rtl="0" algn="ctr">
              <a:lnSpc>
                <a:spcPct val="115000"/>
              </a:lnSpc>
              <a:spcBef>
                <a:spcPts val="0"/>
              </a:spcBef>
              <a:spcAft>
                <a:spcPts val="0"/>
              </a:spcAft>
              <a:buNone/>
            </a:pPr>
            <a:r>
              <a:rPr lang="en" sz="1900"/>
              <a:t>April Aviles - aaviles2</a:t>
            </a:r>
            <a:r>
              <a:rPr b="0" lang="en" sz="1900">
                <a:uFill>
                  <a:noFill/>
                </a:uFill>
                <a:latin typeface="Quicksand Light"/>
                <a:ea typeface="Quicksand Light"/>
                <a:cs typeface="Quicksand Light"/>
                <a:sym typeface="Quicksand Light"/>
                <a:hlinkClick r:id="rId3"/>
              </a:rPr>
              <a:t>@</a:t>
            </a:r>
            <a:r>
              <a:rPr lang="en" sz="1900">
                <a:uFill>
                  <a:noFill/>
                </a:uFill>
                <a:hlinkClick r:id="rId4"/>
              </a:rPr>
              <a:t>health.nyc</a:t>
            </a:r>
            <a:r>
              <a:rPr b="0" lang="en" sz="1900">
                <a:uFill>
                  <a:noFill/>
                </a:uFill>
                <a:latin typeface="Quicksand Light"/>
                <a:ea typeface="Quicksand Light"/>
                <a:cs typeface="Quicksand Light"/>
                <a:sym typeface="Quicksand Light"/>
                <a:hlinkClick r:id="rId5"/>
              </a:rPr>
              <a:t>.</a:t>
            </a:r>
            <a:r>
              <a:rPr lang="en" sz="1900"/>
              <a:t>com</a:t>
            </a:r>
            <a:endParaRPr sz="1900"/>
          </a:p>
          <a:p>
            <a:pPr indent="0" lvl="0" marL="0" rtl="0" algn="ctr">
              <a:lnSpc>
                <a:spcPct val="115000"/>
              </a:lnSpc>
              <a:spcBef>
                <a:spcPts val="0"/>
              </a:spcBef>
              <a:spcAft>
                <a:spcPts val="0"/>
              </a:spcAft>
              <a:buNone/>
            </a:pPr>
            <a:r>
              <a:rPr lang="en" sz="1900"/>
              <a:t>Martha Alexander - malexan1@health.nyc.gov</a:t>
            </a:r>
            <a:br>
              <a:rPr b="0" lang="en">
                <a:latin typeface="Quicksand Light"/>
                <a:ea typeface="Quicksand Light"/>
                <a:cs typeface="Quicksand Light"/>
                <a:sym typeface="Quicksand Light"/>
              </a:rPr>
            </a:br>
            <a:endParaRPr b="0">
              <a:latin typeface="Quicksand Light"/>
              <a:ea typeface="Quicksand Light"/>
              <a:cs typeface="Quicksand Light"/>
              <a:sym typeface="Quicksand Light"/>
            </a:endParaRPr>
          </a:p>
        </p:txBody>
      </p:sp>
      <p:sp>
        <p:nvSpPr>
          <p:cNvPr id="1451" name="Google Shape;1451;p102"/>
          <p:cNvSpPr txBox="1"/>
          <p:nvPr>
            <p:ph type="title"/>
          </p:nvPr>
        </p:nvSpPr>
        <p:spPr>
          <a:xfrm>
            <a:off x="713225" y="567500"/>
            <a:ext cx="7717500" cy="76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700"/>
              <a:t>Thanks</a:t>
            </a:r>
            <a:r>
              <a:rPr lang="en" sz="7700"/>
              <a:t>!</a:t>
            </a:r>
            <a:endParaRPr sz="7700"/>
          </a:p>
        </p:txBody>
      </p:sp>
      <p:sp>
        <p:nvSpPr>
          <p:cNvPr id="1452" name="Google Shape;1452;p102"/>
          <p:cNvSpPr txBox="1"/>
          <p:nvPr>
            <p:ph idx="1" type="subTitle"/>
          </p:nvPr>
        </p:nvSpPr>
        <p:spPr>
          <a:xfrm>
            <a:off x="1781400" y="3526975"/>
            <a:ext cx="5581200" cy="1083900"/>
          </a:xfrm>
          <a:prstGeom prst="rect">
            <a:avLst/>
          </a:prstGeom>
          <a:solidFill>
            <a:schemeClr val="lt1"/>
          </a:solidFill>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ctr">
              <a:lnSpc>
                <a:spcPct val="115000"/>
              </a:lnSpc>
              <a:spcBef>
                <a:spcPts val="0"/>
              </a:spcBef>
              <a:spcAft>
                <a:spcPts val="0"/>
              </a:spcAft>
              <a:buNone/>
            </a:pPr>
            <a:r>
              <a:rPr lang="en" sz="2800"/>
              <a:t>nyc.gov/health/data</a:t>
            </a:r>
            <a:br>
              <a:rPr b="0" lang="en">
                <a:latin typeface="Quicksand Light"/>
                <a:ea typeface="Quicksand Light"/>
                <a:cs typeface="Quicksand Light"/>
                <a:sym typeface="Quicksand Light"/>
              </a:rPr>
            </a:br>
            <a:endParaRPr b="0">
              <a:latin typeface="Quicksand Light"/>
              <a:ea typeface="Quicksand Light"/>
              <a:cs typeface="Quicksand Light"/>
              <a:sym typeface="Quicksand Light"/>
            </a:endParaRPr>
          </a:p>
        </p:txBody>
      </p:sp>
      <p:sp>
        <p:nvSpPr>
          <p:cNvPr id="1453" name="Google Shape;1453;p10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grpSp>
        <p:nvGrpSpPr>
          <p:cNvPr id="1454" name="Google Shape;1454;p102"/>
          <p:cNvGrpSpPr/>
          <p:nvPr/>
        </p:nvGrpSpPr>
        <p:grpSpPr>
          <a:xfrm>
            <a:off x="7253435" y="2436325"/>
            <a:ext cx="1590475" cy="2313514"/>
            <a:chOff x="2934600" y="335400"/>
            <a:chExt cx="628100" cy="920875"/>
          </a:xfrm>
        </p:grpSpPr>
        <p:sp>
          <p:nvSpPr>
            <p:cNvPr id="1455" name="Google Shape;1455;p102"/>
            <p:cNvSpPr/>
            <p:nvPr/>
          </p:nvSpPr>
          <p:spPr>
            <a:xfrm>
              <a:off x="3333600" y="424475"/>
              <a:ext cx="31725" cy="204750"/>
            </a:xfrm>
            <a:custGeom>
              <a:rect b="b" l="l" r="r" t="t"/>
              <a:pathLst>
                <a:path extrusionOk="0" h="8190" w="1269">
                  <a:moveTo>
                    <a:pt x="613" y="1"/>
                  </a:moveTo>
                  <a:lnTo>
                    <a:pt x="423" y="66"/>
                  </a:lnTo>
                  <a:cubicBezTo>
                    <a:pt x="120" y="2716"/>
                    <a:pt x="0" y="5383"/>
                    <a:pt x="62" y="8047"/>
                  </a:cubicBezTo>
                  <a:cubicBezTo>
                    <a:pt x="63" y="8094"/>
                    <a:pt x="68" y="8147"/>
                    <a:pt x="106" y="8175"/>
                  </a:cubicBezTo>
                  <a:cubicBezTo>
                    <a:pt x="123" y="8186"/>
                    <a:pt x="143" y="8190"/>
                    <a:pt x="163" y="8190"/>
                  </a:cubicBezTo>
                  <a:cubicBezTo>
                    <a:pt x="183" y="8190"/>
                    <a:pt x="203" y="8186"/>
                    <a:pt x="223" y="8183"/>
                  </a:cubicBezTo>
                  <a:lnTo>
                    <a:pt x="1269" y="7981"/>
                  </a:lnTo>
                  <a:cubicBezTo>
                    <a:pt x="1070" y="5333"/>
                    <a:pt x="872" y="2683"/>
                    <a:pt x="674" y="34"/>
                  </a:cubicBezTo>
                  <a:lnTo>
                    <a:pt x="668" y="109"/>
                  </a:lnTo>
                  <a:lnTo>
                    <a:pt x="613" y="1"/>
                  </a:ln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02"/>
            <p:cNvSpPr/>
            <p:nvPr/>
          </p:nvSpPr>
          <p:spPr>
            <a:xfrm>
              <a:off x="3334800" y="464200"/>
              <a:ext cx="23100" cy="117800"/>
            </a:xfrm>
            <a:custGeom>
              <a:rect b="b" l="l" r="r" t="t"/>
              <a:pathLst>
                <a:path extrusionOk="0" h="4712" w="924">
                  <a:moveTo>
                    <a:pt x="709" y="1"/>
                  </a:moveTo>
                  <a:cubicBezTo>
                    <a:pt x="544" y="1"/>
                    <a:pt x="354" y="149"/>
                    <a:pt x="196" y="309"/>
                  </a:cubicBezTo>
                  <a:cubicBezTo>
                    <a:pt x="76" y="1773"/>
                    <a:pt x="10" y="3240"/>
                    <a:pt x="1" y="4711"/>
                  </a:cubicBezTo>
                  <a:cubicBezTo>
                    <a:pt x="288" y="4234"/>
                    <a:pt x="699" y="3423"/>
                    <a:pt x="923" y="2415"/>
                  </a:cubicBezTo>
                  <a:cubicBezTo>
                    <a:pt x="862" y="1612"/>
                    <a:pt x="803" y="808"/>
                    <a:pt x="742" y="3"/>
                  </a:cubicBezTo>
                  <a:cubicBezTo>
                    <a:pt x="731" y="2"/>
                    <a:pt x="720" y="1"/>
                    <a:pt x="709" y="1"/>
                  </a:cubicBezTo>
                  <a:close/>
                </a:path>
              </a:pathLst>
            </a:custGeom>
            <a:solidFill>
              <a:srgbClr val="E0DC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02"/>
            <p:cNvSpPr/>
            <p:nvPr/>
          </p:nvSpPr>
          <p:spPr>
            <a:xfrm>
              <a:off x="3325075" y="686150"/>
              <a:ext cx="6675" cy="1025"/>
            </a:xfrm>
            <a:custGeom>
              <a:rect b="b" l="l" r="r" t="t"/>
              <a:pathLst>
                <a:path extrusionOk="0" h="41" w="267">
                  <a:moveTo>
                    <a:pt x="181" y="1"/>
                  </a:moveTo>
                  <a:cubicBezTo>
                    <a:pt x="119" y="1"/>
                    <a:pt x="58" y="14"/>
                    <a:pt x="1" y="40"/>
                  </a:cubicBezTo>
                  <a:lnTo>
                    <a:pt x="266" y="9"/>
                  </a:lnTo>
                  <a:cubicBezTo>
                    <a:pt x="238" y="4"/>
                    <a:pt x="210" y="1"/>
                    <a:pt x="181" y="1"/>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02"/>
            <p:cNvSpPr/>
            <p:nvPr/>
          </p:nvSpPr>
          <p:spPr>
            <a:xfrm>
              <a:off x="3322975" y="687150"/>
              <a:ext cx="58275" cy="155675"/>
            </a:xfrm>
            <a:custGeom>
              <a:rect b="b" l="l" r="r" t="t"/>
              <a:pathLst>
                <a:path extrusionOk="0" h="6227" w="2331">
                  <a:moveTo>
                    <a:pt x="85" y="0"/>
                  </a:moveTo>
                  <a:lnTo>
                    <a:pt x="0" y="10"/>
                  </a:lnTo>
                  <a:cubicBezTo>
                    <a:pt x="765" y="311"/>
                    <a:pt x="1294" y="1132"/>
                    <a:pt x="1250" y="1953"/>
                  </a:cubicBezTo>
                  <a:cubicBezTo>
                    <a:pt x="1224" y="2448"/>
                    <a:pt x="1014" y="2914"/>
                    <a:pt x="882" y="3392"/>
                  </a:cubicBezTo>
                  <a:cubicBezTo>
                    <a:pt x="626" y="4325"/>
                    <a:pt x="664" y="5315"/>
                    <a:pt x="992" y="6227"/>
                  </a:cubicBezTo>
                  <a:lnTo>
                    <a:pt x="2310" y="6201"/>
                  </a:lnTo>
                  <a:cubicBezTo>
                    <a:pt x="1866" y="5663"/>
                    <a:pt x="1663" y="4932"/>
                    <a:pt x="1766" y="4242"/>
                  </a:cubicBezTo>
                  <a:cubicBezTo>
                    <a:pt x="1839" y="3753"/>
                    <a:pt x="2055" y="3296"/>
                    <a:pt x="2146" y="2809"/>
                  </a:cubicBezTo>
                  <a:cubicBezTo>
                    <a:pt x="2330" y="1820"/>
                    <a:pt x="1864" y="670"/>
                    <a:pt x="924" y="313"/>
                  </a:cubicBezTo>
                  <a:cubicBezTo>
                    <a:pt x="640" y="206"/>
                    <a:pt x="326" y="172"/>
                    <a:pt x="73" y="6"/>
                  </a:cubicBezTo>
                  <a:cubicBezTo>
                    <a:pt x="76" y="4"/>
                    <a:pt x="81" y="3"/>
                    <a:pt x="85" y="0"/>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02"/>
            <p:cNvSpPr/>
            <p:nvPr/>
          </p:nvSpPr>
          <p:spPr>
            <a:xfrm>
              <a:off x="3336475" y="737700"/>
              <a:ext cx="53025" cy="19000"/>
            </a:xfrm>
            <a:custGeom>
              <a:rect b="b" l="l" r="r" t="t"/>
              <a:pathLst>
                <a:path extrusionOk="0" h="760" w="2121">
                  <a:moveTo>
                    <a:pt x="411" y="0"/>
                  </a:moveTo>
                  <a:lnTo>
                    <a:pt x="0" y="189"/>
                  </a:lnTo>
                  <a:lnTo>
                    <a:pt x="2056" y="759"/>
                  </a:lnTo>
                  <a:lnTo>
                    <a:pt x="2120" y="348"/>
                  </a:lnTo>
                  <a:lnTo>
                    <a:pt x="411" y="0"/>
                  </a:lnTo>
                  <a:close/>
                </a:path>
              </a:pathLst>
            </a:custGeom>
            <a:solidFill>
              <a:srgbClr val="FDF9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02"/>
            <p:cNvSpPr/>
            <p:nvPr/>
          </p:nvSpPr>
          <p:spPr>
            <a:xfrm>
              <a:off x="3060975" y="939050"/>
              <a:ext cx="48650" cy="101100"/>
            </a:xfrm>
            <a:custGeom>
              <a:rect b="b" l="l" r="r" t="t"/>
              <a:pathLst>
                <a:path extrusionOk="0" h="4044" w="1946">
                  <a:moveTo>
                    <a:pt x="1602" y="1"/>
                  </a:moveTo>
                  <a:lnTo>
                    <a:pt x="1602" y="1"/>
                  </a:lnTo>
                  <a:cubicBezTo>
                    <a:pt x="1039" y="1178"/>
                    <a:pt x="505" y="2369"/>
                    <a:pt x="0" y="3572"/>
                  </a:cubicBezTo>
                  <a:cubicBezTo>
                    <a:pt x="333" y="3690"/>
                    <a:pt x="651" y="3848"/>
                    <a:pt x="946" y="4044"/>
                  </a:cubicBezTo>
                  <a:cubicBezTo>
                    <a:pt x="952" y="3501"/>
                    <a:pt x="1191" y="2992"/>
                    <a:pt x="1384" y="2483"/>
                  </a:cubicBezTo>
                  <a:cubicBezTo>
                    <a:pt x="1672" y="1723"/>
                    <a:pt x="1861" y="928"/>
                    <a:pt x="1946" y="120"/>
                  </a:cubicBezTo>
                  <a:lnTo>
                    <a:pt x="1615" y="116"/>
                  </a:lnTo>
                  <a:cubicBezTo>
                    <a:pt x="1603" y="116"/>
                    <a:pt x="1592" y="122"/>
                    <a:pt x="1582" y="129"/>
                  </a:cubicBezTo>
                  <a:lnTo>
                    <a:pt x="1582" y="129"/>
                  </a:lnTo>
                  <a:lnTo>
                    <a:pt x="1602" y="1"/>
                  </a:lnTo>
                  <a:close/>
                </a:path>
              </a:pathLst>
            </a:custGeom>
            <a:solidFill>
              <a:srgbClr val="EAE6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02"/>
            <p:cNvSpPr/>
            <p:nvPr/>
          </p:nvSpPr>
          <p:spPr>
            <a:xfrm>
              <a:off x="3072675" y="930325"/>
              <a:ext cx="48200" cy="157725"/>
            </a:xfrm>
            <a:custGeom>
              <a:rect b="b" l="l" r="r" t="t"/>
              <a:pathLst>
                <a:path extrusionOk="0" h="6309" w="1928">
                  <a:moveTo>
                    <a:pt x="1490" y="0"/>
                  </a:moveTo>
                  <a:cubicBezTo>
                    <a:pt x="1489" y="0"/>
                    <a:pt x="1487" y="5"/>
                    <a:pt x="1485" y="12"/>
                  </a:cubicBezTo>
                  <a:lnTo>
                    <a:pt x="1485" y="12"/>
                  </a:lnTo>
                  <a:lnTo>
                    <a:pt x="1399" y="11"/>
                  </a:lnTo>
                  <a:lnTo>
                    <a:pt x="1" y="6147"/>
                  </a:lnTo>
                  <a:lnTo>
                    <a:pt x="1292" y="6309"/>
                  </a:lnTo>
                  <a:cubicBezTo>
                    <a:pt x="1258" y="5440"/>
                    <a:pt x="1366" y="4572"/>
                    <a:pt x="1474" y="3708"/>
                  </a:cubicBezTo>
                  <a:cubicBezTo>
                    <a:pt x="1625" y="2500"/>
                    <a:pt x="1777" y="1292"/>
                    <a:pt x="1928" y="84"/>
                  </a:cubicBezTo>
                  <a:lnTo>
                    <a:pt x="1928" y="84"/>
                  </a:lnTo>
                  <a:cubicBezTo>
                    <a:pt x="1894" y="87"/>
                    <a:pt x="1861" y="88"/>
                    <a:pt x="1828" y="88"/>
                  </a:cubicBezTo>
                  <a:cubicBezTo>
                    <a:pt x="1718" y="88"/>
                    <a:pt x="1610" y="76"/>
                    <a:pt x="1503" y="51"/>
                  </a:cubicBezTo>
                  <a:cubicBezTo>
                    <a:pt x="1483" y="47"/>
                    <a:pt x="1482" y="25"/>
                    <a:pt x="1485" y="12"/>
                  </a:cubicBezTo>
                  <a:lnTo>
                    <a:pt x="1485" y="12"/>
                  </a:lnTo>
                  <a:lnTo>
                    <a:pt x="1490" y="12"/>
                  </a:lnTo>
                  <a:cubicBezTo>
                    <a:pt x="1491" y="4"/>
                    <a:pt x="1491" y="0"/>
                    <a:pt x="1490" y="0"/>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02"/>
            <p:cNvSpPr/>
            <p:nvPr/>
          </p:nvSpPr>
          <p:spPr>
            <a:xfrm>
              <a:off x="2998650" y="935275"/>
              <a:ext cx="501775" cy="321000"/>
            </a:xfrm>
            <a:custGeom>
              <a:rect b="b" l="l" r="r" t="t"/>
              <a:pathLst>
                <a:path extrusionOk="0" h="12840" w="20071">
                  <a:moveTo>
                    <a:pt x="11389" y="1"/>
                  </a:moveTo>
                  <a:lnTo>
                    <a:pt x="4841" y="214"/>
                  </a:lnTo>
                  <a:cubicBezTo>
                    <a:pt x="4841" y="214"/>
                    <a:pt x="2493" y="6050"/>
                    <a:pt x="4414" y="11529"/>
                  </a:cubicBezTo>
                  <a:cubicBezTo>
                    <a:pt x="4414" y="11529"/>
                    <a:pt x="3024" y="11237"/>
                    <a:pt x="1829" y="11237"/>
                  </a:cubicBezTo>
                  <a:cubicBezTo>
                    <a:pt x="983" y="11237"/>
                    <a:pt x="233" y="11384"/>
                    <a:pt x="145" y="11885"/>
                  </a:cubicBezTo>
                  <a:cubicBezTo>
                    <a:pt x="0" y="12707"/>
                    <a:pt x="3402" y="12839"/>
                    <a:pt x="5599" y="12839"/>
                  </a:cubicBezTo>
                  <a:cubicBezTo>
                    <a:pt x="6635" y="12839"/>
                    <a:pt x="7403" y="12810"/>
                    <a:pt x="7403" y="12810"/>
                  </a:cubicBezTo>
                  <a:cubicBezTo>
                    <a:pt x="7403" y="12810"/>
                    <a:pt x="2422" y="8897"/>
                    <a:pt x="5767" y="570"/>
                  </a:cubicBezTo>
                  <a:lnTo>
                    <a:pt x="5767" y="570"/>
                  </a:lnTo>
                  <a:lnTo>
                    <a:pt x="10749" y="1068"/>
                  </a:lnTo>
                  <a:lnTo>
                    <a:pt x="15375" y="12740"/>
                  </a:lnTo>
                  <a:cubicBezTo>
                    <a:pt x="15375" y="12740"/>
                    <a:pt x="20071" y="8327"/>
                    <a:pt x="19075" y="7899"/>
                  </a:cubicBezTo>
                  <a:cubicBezTo>
                    <a:pt x="19005" y="7870"/>
                    <a:pt x="18929" y="7856"/>
                    <a:pt x="18848" y="7856"/>
                  </a:cubicBezTo>
                  <a:cubicBezTo>
                    <a:pt x="17762" y="7856"/>
                    <a:pt x="15731" y="10319"/>
                    <a:pt x="15731" y="10319"/>
                  </a:cubicBezTo>
                  <a:lnTo>
                    <a:pt x="11389" y="1"/>
                  </a:lnTo>
                  <a:close/>
                </a:path>
              </a:pathLst>
            </a:custGeom>
            <a:solidFill>
              <a:srgbClr val="FEF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02"/>
            <p:cNvSpPr/>
            <p:nvPr/>
          </p:nvSpPr>
          <p:spPr>
            <a:xfrm>
              <a:off x="3077900" y="944075"/>
              <a:ext cx="245950" cy="50525"/>
            </a:xfrm>
            <a:custGeom>
              <a:rect b="b" l="l" r="r" t="t"/>
              <a:pathLst>
                <a:path extrusionOk="0" h="2021" w="9838">
                  <a:moveTo>
                    <a:pt x="0" y="1"/>
                  </a:moveTo>
                  <a:lnTo>
                    <a:pt x="569" y="1298"/>
                  </a:lnTo>
                  <a:cubicBezTo>
                    <a:pt x="569" y="1298"/>
                    <a:pt x="3393" y="2021"/>
                    <a:pt x="6081" y="2021"/>
                  </a:cubicBezTo>
                  <a:cubicBezTo>
                    <a:pt x="7526" y="2021"/>
                    <a:pt x="8931" y="1812"/>
                    <a:pt x="9838" y="1171"/>
                  </a:cubicBezTo>
                  <a:lnTo>
                    <a:pt x="9174" y="32"/>
                  </a:lnTo>
                  <a:lnTo>
                    <a:pt x="0" y="1"/>
                  </a:lnTo>
                  <a:close/>
                </a:path>
              </a:pathLst>
            </a:custGeom>
            <a:solidFill>
              <a:srgbClr val="FD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02"/>
            <p:cNvSpPr/>
            <p:nvPr/>
          </p:nvSpPr>
          <p:spPr>
            <a:xfrm>
              <a:off x="3102500" y="1201200"/>
              <a:ext cx="42475" cy="7975"/>
            </a:xfrm>
            <a:custGeom>
              <a:rect b="b" l="l" r="r" t="t"/>
              <a:pathLst>
                <a:path extrusionOk="0" h="319" w="1699">
                  <a:moveTo>
                    <a:pt x="1564" y="1"/>
                  </a:moveTo>
                  <a:cubicBezTo>
                    <a:pt x="1381" y="99"/>
                    <a:pt x="1148" y="135"/>
                    <a:pt x="930" y="135"/>
                  </a:cubicBezTo>
                  <a:cubicBezTo>
                    <a:pt x="870" y="135"/>
                    <a:pt x="811" y="132"/>
                    <a:pt x="755" y="127"/>
                  </a:cubicBezTo>
                  <a:cubicBezTo>
                    <a:pt x="503" y="107"/>
                    <a:pt x="252" y="83"/>
                    <a:pt x="0" y="57"/>
                  </a:cubicBezTo>
                  <a:lnTo>
                    <a:pt x="0" y="57"/>
                  </a:lnTo>
                  <a:cubicBezTo>
                    <a:pt x="16" y="114"/>
                    <a:pt x="33" y="172"/>
                    <a:pt x="49" y="229"/>
                  </a:cubicBezTo>
                  <a:cubicBezTo>
                    <a:pt x="432" y="275"/>
                    <a:pt x="818" y="315"/>
                    <a:pt x="1200" y="319"/>
                  </a:cubicBezTo>
                  <a:cubicBezTo>
                    <a:pt x="1204" y="319"/>
                    <a:pt x="1207" y="319"/>
                    <a:pt x="1211" y="319"/>
                  </a:cubicBezTo>
                  <a:cubicBezTo>
                    <a:pt x="1376" y="319"/>
                    <a:pt x="1540" y="293"/>
                    <a:pt x="1699" y="242"/>
                  </a:cubicBezTo>
                  <a:cubicBezTo>
                    <a:pt x="1654" y="164"/>
                    <a:pt x="1608" y="83"/>
                    <a:pt x="1564"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02"/>
            <p:cNvSpPr/>
            <p:nvPr/>
          </p:nvSpPr>
          <p:spPr>
            <a:xfrm>
              <a:off x="3090125" y="1093050"/>
              <a:ext cx="24400" cy="21525"/>
            </a:xfrm>
            <a:custGeom>
              <a:rect b="b" l="l" r="r" t="t"/>
              <a:pathLst>
                <a:path extrusionOk="0" h="861" w="976">
                  <a:moveTo>
                    <a:pt x="957" y="1"/>
                  </a:moveTo>
                  <a:cubicBezTo>
                    <a:pt x="672" y="247"/>
                    <a:pt x="349" y="446"/>
                    <a:pt x="0" y="591"/>
                  </a:cubicBezTo>
                  <a:cubicBezTo>
                    <a:pt x="0" y="682"/>
                    <a:pt x="2" y="771"/>
                    <a:pt x="4" y="860"/>
                  </a:cubicBezTo>
                  <a:cubicBezTo>
                    <a:pt x="349" y="752"/>
                    <a:pt x="676" y="595"/>
                    <a:pt x="975" y="392"/>
                  </a:cubicBezTo>
                  <a:cubicBezTo>
                    <a:pt x="967" y="264"/>
                    <a:pt x="960" y="134"/>
                    <a:pt x="957"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02"/>
            <p:cNvSpPr/>
            <p:nvPr/>
          </p:nvSpPr>
          <p:spPr>
            <a:xfrm>
              <a:off x="3094025" y="1149225"/>
              <a:ext cx="29800" cy="16775"/>
            </a:xfrm>
            <a:custGeom>
              <a:rect b="b" l="l" r="r" t="t"/>
              <a:pathLst>
                <a:path extrusionOk="0" h="671" w="1192">
                  <a:moveTo>
                    <a:pt x="1104" y="1"/>
                  </a:moveTo>
                  <a:cubicBezTo>
                    <a:pt x="788" y="264"/>
                    <a:pt x="406" y="440"/>
                    <a:pt x="0" y="496"/>
                  </a:cubicBezTo>
                  <a:cubicBezTo>
                    <a:pt x="9" y="554"/>
                    <a:pt x="17" y="612"/>
                    <a:pt x="26" y="671"/>
                  </a:cubicBezTo>
                  <a:cubicBezTo>
                    <a:pt x="437" y="653"/>
                    <a:pt x="838" y="533"/>
                    <a:pt x="1192" y="321"/>
                  </a:cubicBezTo>
                  <a:cubicBezTo>
                    <a:pt x="1161" y="216"/>
                    <a:pt x="1131" y="110"/>
                    <a:pt x="1104"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02"/>
            <p:cNvSpPr/>
            <p:nvPr/>
          </p:nvSpPr>
          <p:spPr>
            <a:xfrm>
              <a:off x="3097175" y="1221325"/>
              <a:ext cx="50775" cy="34950"/>
            </a:xfrm>
            <a:custGeom>
              <a:rect b="b" l="l" r="r" t="t"/>
              <a:pathLst>
                <a:path extrusionOk="0" h="1398" w="2031">
                  <a:moveTo>
                    <a:pt x="0" y="0"/>
                  </a:moveTo>
                  <a:lnTo>
                    <a:pt x="0" y="0"/>
                  </a:lnTo>
                  <a:cubicBezTo>
                    <a:pt x="331" y="260"/>
                    <a:pt x="698" y="482"/>
                    <a:pt x="1030" y="738"/>
                  </a:cubicBezTo>
                  <a:cubicBezTo>
                    <a:pt x="1287" y="933"/>
                    <a:pt x="1523" y="1154"/>
                    <a:pt x="1733" y="1398"/>
                  </a:cubicBezTo>
                  <a:cubicBezTo>
                    <a:pt x="1836" y="1398"/>
                    <a:pt x="1934" y="1398"/>
                    <a:pt x="2031" y="1396"/>
                  </a:cubicBezTo>
                  <a:cubicBezTo>
                    <a:pt x="1864" y="1208"/>
                    <a:pt x="1683" y="1032"/>
                    <a:pt x="1489" y="873"/>
                  </a:cubicBezTo>
                  <a:cubicBezTo>
                    <a:pt x="1141" y="582"/>
                    <a:pt x="739" y="346"/>
                    <a:pt x="376" y="68"/>
                  </a:cubicBezTo>
                  <a:cubicBezTo>
                    <a:pt x="294" y="52"/>
                    <a:pt x="165" y="28"/>
                    <a:pt x="0" y="0"/>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02"/>
            <p:cNvSpPr/>
            <p:nvPr/>
          </p:nvSpPr>
          <p:spPr>
            <a:xfrm>
              <a:off x="3094500" y="1024800"/>
              <a:ext cx="25625" cy="18200"/>
            </a:xfrm>
            <a:custGeom>
              <a:rect b="b" l="l" r="r" t="t"/>
              <a:pathLst>
                <a:path extrusionOk="0" h="728" w="1025">
                  <a:moveTo>
                    <a:pt x="1025" y="1"/>
                  </a:moveTo>
                  <a:lnTo>
                    <a:pt x="1025" y="1"/>
                  </a:lnTo>
                  <a:cubicBezTo>
                    <a:pt x="821" y="108"/>
                    <a:pt x="620" y="198"/>
                    <a:pt x="454" y="273"/>
                  </a:cubicBezTo>
                  <a:cubicBezTo>
                    <a:pt x="318" y="335"/>
                    <a:pt x="180" y="390"/>
                    <a:pt x="41" y="443"/>
                  </a:cubicBezTo>
                  <a:cubicBezTo>
                    <a:pt x="26" y="536"/>
                    <a:pt x="13" y="633"/>
                    <a:pt x="0" y="728"/>
                  </a:cubicBezTo>
                  <a:cubicBezTo>
                    <a:pt x="268" y="642"/>
                    <a:pt x="531" y="541"/>
                    <a:pt x="787" y="426"/>
                  </a:cubicBezTo>
                  <a:cubicBezTo>
                    <a:pt x="843" y="401"/>
                    <a:pt x="901" y="374"/>
                    <a:pt x="961" y="347"/>
                  </a:cubicBezTo>
                  <a:cubicBezTo>
                    <a:pt x="981" y="233"/>
                    <a:pt x="1002" y="117"/>
                    <a:pt x="1025"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02"/>
            <p:cNvSpPr/>
            <p:nvPr/>
          </p:nvSpPr>
          <p:spPr>
            <a:xfrm>
              <a:off x="3101000" y="997750"/>
              <a:ext cx="25475" cy="7900"/>
            </a:xfrm>
            <a:custGeom>
              <a:rect b="b" l="l" r="r" t="t"/>
              <a:pathLst>
                <a:path extrusionOk="0" h="316" w="1019">
                  <a:moveTo>
                    <a:pt x="1018" y="1"/>
                  </a:moveTo>
                  <a:lnTo>
                    <a:pt x="1018" y="1"/>
                  </a:lnTo>
                  <a:cubicBezTo>
                    <a:pt x="696" y="63"/>
                    <a:pt x="370" y="104"/>
                    <a:pt x="43" y="128"/>
                  </a:cubicBezTo>
                  <a:cubicBezTo>
                    <a:pt x="28" y="189"/>
                    <a:pt x="15" y="252"/>
                    <a:pt x="1" y="315"/>
                  </a:cubicBezTo>
                  <a:cubicBezTo>
                    <a:pt x="322" y="306"/>
                    <a:pt x="641" y="277"/>
                    <a:pt x="958" y="231"/>
                  </a:cubicBezTo>
                  <a:cubicBezTo>
                    <a:pt x="978" y="154"/>
                    <a:pt x="998" y="78"/>
                    <a:pt x="1018"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02"/>
            <p:cNvSpPr/>
            <p:nvPr/>
          </p:nvSpPr>
          <p:spPr>
            <a:xfrm>
              <a:off x="3090950" y="1129675"/>
              <a:ext cx="27500" cy="6525"/>
            </a:xfrm>
            <a:custGeom>
              <a:rect b="b" l="l" r="r" t="t"/>
              <a:pathLst>
                <a:path extrusionOk="0" h="261" w="1100">
                  <a:moveTo>
                    <a:pt x="1063" y="1"/>
                  </a:moveTo>
                  <a:cubicBezTo>
                    <a:pt x="778" y="59"/>
                    <a:pt x="486" y="97"/>
                    <a:pt x="202" y="97"/>
                  </a:cubicBezTo>
                  <a:cubicBezTo>
                    <a:pt x="134" y="97"/>
                    <a:pt x="67" y="95"/>
                    <a:pt x="1" y="90"/>
                  </a:cubicBezTo>
                  <a:lnTo>
                    <a:pt x="1" y="90"/>
                  </a:lnTo>
                  <a:cubicBezTo>
                    <a:pt x="3" y="141"/>
                    <a:pt x="7" y="192"/>
                    <a:pt x="11" y="244"/>
                  </a:cubicBezTo>
                  <a:cubicBezTo>
                    <a:pt x="131" y="255"/>
                    <a:pt x="252" y="261"/>
                    <a:pt x="374" y="261"/>
                  </a:cubicBezTo>
                  <a:cubicBezTo>
                    <a:pt x="614" y="261"/>
                    <a:pt x="857" y="240"/>
                    <a:pt x="1099" y="203"/>
                  </a:cubicBezTo>
                  <a:cubicBezTo>
                    <a:pt x="1086" y="137"/>
                    <a:pt x="1074" y="69"/>
                    <a:pt x="1063"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02"/>
            <p:cNvSpPr/>
            <p:nvPr/>
          </p:nvSpPr>
          <p:spPr>
            <a:xfrm>
              <a:off x="3090875" y="1072625"/>
              <a:ext cx="23400" cy="7450"/>
            </a:xfrm>
            <a:custGeom>
              <a:rect b="b" l="l" r="r" t="t"/>
              <a:pathLst>
                <a:path extrusionOk="0" h="298" w="936">
                  <a:moveTo>
                    <a:pt x="936" y="0"/>
                  </a:moveTo>
                  <a:cubicBezTo>
                    <a:pt x="639" y="60"/>
                    <a:pt x="320" y="109"/>
                    <a:pt x="11" y="119"/>
                  </a:cubicBezTo>
                  <a:cubicBezTo>
                    <a:pt x="7" y="179"/>
                    <a:pt x="4" y="238"/>
                    <a:pt x="0" y="297"/>
                  </a:cubicBezTo>
                  <a:cubicBezTo>
                    <a:pt x="27" y="297"/>
                    <a:pt x="54" y="297"/>
                    <a:pt x="81" y="297"/>
                  </a:cubicBezTo>
                  <a:cubicBezTo>
                    <a:pt x="361" y="297"/>
                    <a:pt x="645" y="270"/>
                    <a:pt x="926" y="224"/>
                  </a:cubicBezTo>
                  <a:cubicBezTo>
                    <a:pt x="928" y="150"/>
                    <a:pt x="932" y="75"/>
                    <a:pt x="936" y="0"/>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02"/>
            <p:cNvSpPr/>
            <p:nvPr/>
          </p:nvSpPr>
          <p:spPr>
            <a:xfrm>
              <a:off x="3096875" y="1178550"/>
              <a:ext cx="42000" cy="17400"/>
            </a:xfrm>
            <a:custGeom>
              <a:rect b="b" l="l" r="r" t="t"/>
              <a:pathLst>
                <a:path extrusionOk="0" h="696" w="1680">
                  <a:moveTo>
                    <a:pt x="1" y="0"/>
                  </a:moveTo>
                  <a:cubicBezTo>
                    <a:pt x="15" y="71"/>
                    <a:pt x="29" y="143"/>
                    <a:pt x="45" y="214"/>
                  </a:cubicBezTo>
                  <a:cubicBezTo>
                    <a:pt x="527" y="500"/>
                    <a:pt x="1050" y="696"/>
                    <a:pt x="1588" y="696"/>
                  </a:cubicBezTo>
                  <a:cubicBezTo>
                    <a:pt x="1619" y="696"/>
                    <a:pt x="1649" y="695"/>
                    <a:pt x="1680" y="694"/>
                  </a:cubicBezTo>
                  <a:cubicBezTo>
                    <a:pt x="1649" y="632"/>
                    <a:pt x="1618" y="569"/>
                    <a:pt x="1588" y="505"/>
                  </a:cubicBezTo>
                  <a:cubicBezTo>
                    <a:pt x="1529" y="511"/>
                    <a:pt x="1470" y="514"/>
                    <a:pt x="1411" y="514"/>
                  </a:cubicBezTo>
                  <a:cubicBezTo>
                    <a:pt x="909" y="514"/>
                    <a:pt x="433" y="297"/>
                    <a:pt x="1" y="0"/>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02"/>
            <p:cNvSpPr/>
            <p:nvPr/>
          </p:nvSpPr>
          <p:spPr>
            <a:xfrm>
              <a:off x="3065600" y="1217175"/>
              <a:ext cx="26250" cy="38175"/>
            </a:xfrm>
            <a:custGeom>
              <a:rect b="b" l="l" r="r" t="t"/>
              <a:pathLst>
                <a:path extrusionOk="0" h="1527" w="1050">
                  <a:moveTo>
                    <a:pt x="1" y="1"/>
                  </a:moveTo>
                  <a:lnTo>
                    <a:pt x="1" y="1"/>
                  </a:lnTo>
                  <a:cubicBezTo>
                    <a:pt x="21" y="27"/>
                    <a:pt x="44" y="51"/>
                    <a:pt x="63" y="77"/>
                  </a:cubicBezTo>
                  <a:cubicBezTo>
                    <a:pt x="382" y="496"/>
                    <a:pt x="591" y="988"/>
                    <a:pt x="671" y="1509"/>
                  </a:cubicBezTo>
                  <a:cubicBezTo>
                    <a:pt x="796" y="1515"/>
                    <a:pt x="923" y="1522"/>
                    <a:pt x="1049" y="1527"/>
                  </a:cubicBezTo>
                  <a:cubicBezTo>
                    <a:pt x="996" y="1182"/>
                    <a:pt x="886" y="848"/>
                    <a:pt x="723" y="540"/>
                  </a:cubicBezTo>
                  <a:cubicBezTo>
                    <a:pt x="629" y="364"/>
                    <a:pt x="518" y="196"/>
                    <a:pt x="393" y="41"/>
                  </a:cubicBezTo>
                  <a:cubicBezTo>
                    <a:pt x="266" y="26"/>
                    <a:pt x="134" y="13"/>
                    <a:pt x="1"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02"/>
            <p:cNvSpPr/>
            <p:nvPr/>
          </p:nvSpPr>
          <p:spPr>
            <a:xfrm>
              <a:off x="3041525" y="1216200"/>
              <a:ext cx="10150" cy="36050"/>
            </a:xfrm>
            <a:custGeom>
              <a:rect b="b" l="l" r="r" t="t"/>
              <a:pathLst>
                <a:path extrusionOk="0" h="1442" w="406">
                  <a:moveTo>
                    <a:pt x="121" y="0"/>
                  </a:moveTo>
                  <a:cubicBezTo>
                    <a:pt x="81" y="0"/>
                    <a:pt x="41" y="0"/>
                    <a:pt x="1" y="1"/>
                  </a:cubicBezTo>
                  <a:cubicBezTo>
                    <a:pt x="32" y="466"/>
                    <a:pt x="65" y="929"/>
                    <a:pt x="18" y="1399"/>
                  </a:cubicBezTo>
                  <a:cubicBezTo>
                    <a:pt x="125" y="1415"/>
                    <a:pt x="234" y="1429"/>
                    <a:pt x="347" y="1442"/>
                  </a:cubicBezTo>
                  <a:cubicBezTo>
                    <a:pt x="406" y="964"/>
                    <a:pt x="401" y="480"/>
                    <a:pt x="332" y="3"/>
                  </a:cubicBezTo>
                  <a:cubicBezTo>
                    <a:pt x="261" y="1"/>
                    <a:pt x="190" y="0"/>
                    <a:pt x="121" y="0"/>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02"/>
            <p:cNvSpPr/>
            <p:nvPr/>
          </p:nvSpPr>
          <p:spPr>
            <a:xfrm>
              <a:off x="3303550" y="1049375"/>
              <a:ext cx="30300" cy="10900"/>
            </a:xfrm>
            <a:custGeom>
              <a:rect b="b" l="l" r="r" t="t"/>
              <a:pathLst>
                <a:path extrusionOk="0" h="436" w="1212">
                  <a:moveTo>
                    <a:pt x="1114" y="1"/>
                  </a:moveTo>
                  <a:cubicBezTo>
                    <a:pt x="828" y="109"/>
                    <a:pt x="525" y="164"/>
                    <a:pt x="221" y="164"/>
                  </a:cubicBezTo>
                  <a:cubicBezTo>
                    <a:pt x="147" y="164"/>
                    <a:pt x="74" y="161"/>
                    <a:pt x="0" y="154"/>
                  </a:cubicBezTo>
                  <a:lnTo>
                    <a:pt x="0" y="154"/>
                  </a:lnTo>
                  <a:lnTo>
                    <a:pt x="111" y="435"/>
                  </a:lnTo>
                  <a:cubicBezTo>
                    <a:pt x="487" y="435"/>
                    <a:pt x="859" y="367"/>
                    <a:pt x="1212" y="234"/>
                  </a:cubicBezTo>
                  <a:lnTo>
                    <a:pt x="1114" y="1"/>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02"/>
            <p:cNvSpPr/>
            <p:nvPr/>
          </p:nvSpPr>
          <p:spPr>
            <a:xfrm>
              <a:off x="3280925" y="991750"/>
              <a:ext cx="28525" cy="10025"/>
            </a:xfrm>
            <a:custGeom>
              <a:rect b="b" l="l" r="r" t="t"/>
              <a:pathLst>
                <a:path extrusionOk="0" h="401" w="1141">
                  <a:moveTo>
                    <a:pt x="1048" y="1"/>
                  </a:moveTo>
                  <a:cubicBezTo>
                    <a:pt x="706" y="97"/>
                    <a:pt x="355" y="158"/>
                    <a:pt x="1" y="179"/>
                  </a:cubicBezTo>
                  <a:lnTo>
                    <a:pt x="87" y="400"/>
                  </a:lnTo>
                  <a:cubicBezTo>
                    <a:pt x="444" y="380"/>
                    <a:pt x="797" y="319"/>
                    <a:pt x="1141" y="221"/>
                  </a:cubicBezTo>
                  <a:lnTo>
                    <a:pt x="1048" y="1"/>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02"/>
            <p:cNvSpPr/>
            <p:nvPr/>
          </p:nvSpPr>
          <p:spPr>
            <a:xfrm>
              <a:off x="3295950" y="1018225"/>
              <a:ext cx="25100" cy="21850"/>
            </a:xfrm>
            <a:custGeom>
              <a:rect b="b" l="l" r="r" t="t"/>
              <a:pathLst>
                <a:path extrusionOk="0" h="874" w="1004">
                  <a:moveTo>
                    <a:pt x="893" y="1"/>
                  </a:moveTo>
                  <a:cubicBezTo>
                    <a:pt x="886" y="8"/>
                    <a:pt x="879" y="14"/>
                    <a:pt x="873" y="21"/>
                  </a:cubicBezTo>
                  <a:cubicBezTo>
                    <a:pt x="619" y="246"/>
                    <a:pt x="342" y="443"/>
                    <a:pt x="48" y="610"/>
                  </a:cubicBezTo>
                  <a:lnTo>
                    <a:pt x="1" y="637"/>
                  </a:lnTo>
                  <a:lnTo>
                    <a:pt x="93" y="873"/>
                  </a:lnTo>
                  <a:cubicBezTo>
                    <a:pt x="417" y="702"/>
                    <a:pt x="722" y="497"/>
                    <a:pt x="1004" y="265"/>
                  </a:cubicBezTo>
                  <a:lnTo>
                    <a:pt x="893" y="1"/>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02"/>
            <p:cNvSpPr/>
            <p:nvPr/>
          </p:nvSpPr>
          <p:spPr>
            <a:xfrm>
              <a:off x="3364925" y="1154500"/>
              <a:ext cx="77400" cy="60275"/>
            </a:xfrm>
            <a:custGeom>
              <a:rect b="b" l="l" r="r" t="t"/>
              <a:pathLst>
                <a:path extrusionOk="0" h="2411" w="3096">
                  <a:moveTo>
                    <a:pt x="2577" y="0"/>
                  </a:moveTo>
                  <a:cubicBezTo>
                    <a:pt x="2319" y="228"/>
                    <a:pt x="2070" y="471"/>
                    <a:pt x="1852" y="695"/>
                  </a:cubicBezTo>
                  <a:cubicBezTo>
                    <a:pt x="1772" y="888"/>
                    <a:pt x="1685" y="1077"/>
                    <a:pt x="1593" y="1263"/>
                  </a:cubicBezTo>
                  <a:cubicBezTo>
                    <a:pt x="1455" y="1537"/>
                    <a:pt x="1286" y="1787"/>
                    <a:pt x="1012" y="1939"/>
                  </a:cubicBezTo>
                  <a:cubicBezTo>
                    <a:pt x="774" y="2071"/>
                    <a:pt x="495" y="2121"/>
                    <a:pt x="226" y="2139"/>
                  </a:cubicBezTo>
                  <a:cubicBezTo>
                    <a:pt x="153" y="2145"/>
                    <a:pt x="78" y="2147"/>
                    <a:pt x="0" y="2147"/>
                  </a:cubicBezTo>
                  <a:lnTo>
                    <a:pt x="104" y="2410"/>
                  </a:lnTo>
                  <a:cubicBezTo>
                    <a:pt x="286" y="2400"/>
                    <a:pt x="466" y="2375"/>
                    <a:pt x="643" y="2334"/>
                  </a:cubicBezTo>
                  <a:cubicBezTo>
                    <a:pt x="1172" y="2210"/>
                    <a:pt x="1583" y="1919"/>
                    <a:pt x="1852" y="1444"/>
                  </a:cubicBezTo>
                  <a:cubicBezTo>
                    <a:pt x="2010" y="1162"/>
                    <a:pt x="2148" y="868"/>
                    <a:pt x="2266" y="566"/>
                  </a:cubicBezTo>
                  <a:cubicBezTo>
                    <a:pt x="2361" y="1016"/>
                    <a:pt x="2570" y="1442"/>
                    <a:pt x="2840" y="1827"/>
                  </a:cubicBezTo>
                  <a:cubicBezTo>
                    <a:pt x="2926" y="1733"/>
                    <a:pt x="3011" y="1639"/>
                    <a:pt x="3096" y="1544"/>
                  </a:cubicBezTo>
                  <a:cubicBezTo>
                    <a:pt x="2791" y="1079"/>
                    <a:pt x="2586" y="554"/>
                    <a:pt x="2577" y="0"/>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02"/>
            <p:cNvSpPr/>
            <p:nvPr/>
          </p:nvSpPr>
          <p:spPr>
            <a:xfrm>
              <a:off x="3315775" y="1069750"/>
              <a:ext cx="27000" cy="20150"/>
            </a:xfrm>
            <a:custGeom>
              <a:rect b="b" l="l" r="r" t="t"/>
              <a:pathLst>
                <a:path extrusionOk="0" h="806" w="1080">
                  <a:moveTo>
                    <a:pt x="967" y="1"/>
                  </a:moveTo>
                  <a:cubicBezTo>
                    <a:pt x="693" y="265"/>
                    <a:pt x="362" y="460"/>
                    <a:pt x="0" y="575"/>
                  </a:cubicBezTo>
                  <a:lnTo>
                    <a:pt x="92" y="806"/>
                  </a:lnTo>
                  <a:cubicBezTo>
                    <a:pt x="452" y="691"/>
                    <a:pt x="787" y="509"/>
                    <a:pt x="1080" y="269"/>
                  </a:cubicBezTo>
                  <a:lnTo>
                    <a:pt x="967" y="1"/>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02"/>
            <p:cNvSpPr/>
            <p:nvPr/>
          </p:nvSpPr>
          <p:spPr>
            <a:xfrm>
              <a:off x="3320775" y="1096750"/>
              <a:ext cx="33400" cy="8550"/>
            </a:xfrm>
            <a:custGeom>
              <a:rect b="b" l="l" r="r" t="t"/>
              <a:pathLst>
                <a:path extrusionOk="0" h="342" w="1336">
                  <a:moveTo>
                    <a:pt x="0" y="0"/>
                  </a:moveTo>
                  <a:lnTo>
                    <a:pt x="124" y="312"/>
                  </a:lnTo>
                  <a:cubicBezTo>
                    <a:pt x="289" y="331"/>
                    <a:pt x="455" y="341"/>
                    <a:pt x="621" y="341"/>
                  </a:cubicBezTo>
                  <a:cubicBezTo>
                    <a:pt x="733" y="341"/>
                    <a:pt x="845" y="337"/>
                    <a:pt x="957" y="328"/>
                  </a:cubicBezTo>
                  <a:cubicBezTo>
                    <a:pt x="1084" y="316"/>
                    <a:pt x="1210" y="298"/>
                    <a:pt x="1335" y="273"/>
                  </a:cubicBezTo>
                  <a:lnTo>
                    <a:pt x="1235" y="35"/>
                  </a:lnTo>
                  <a:cubicBezTo>
                    <a:pt x="1077" y="58"/>
                    <a:pt x="915" y="68"/>
                    <a:pt x="752" y="68"/>
                  </a:cubicBezTo>
                  <a:cubicBezTo>
                    <a:pt x="503" y="68"/>
                    <a:pt x="250" y="44"/>
                    <a:pt x="0" y="0"/>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02"/>
            <p:cNvSpPr/>
            <p:nvPr/>
          </p:nvSpPr>
          <p:spPr>
            <a:xfrm>
              <a:off x="3342250" y="1147725"/>
              <a:ext cx="32900" cy="10550"/>
            </a:xfrm>
            <a:custGeom>
              <a:rect b="b" l="l" r="r" t="t"/>
              <a:pathLst>
                <a:path extrusionOk="0" h="422" w="1316">
                  <a:moveTo>
                    <a:pt x="1219" y="0"/>
                  </a:moveTo>
                  <a:cubicBezTo>
                    <a:pt x="1093" y="54"/>
                    <a:pt x="961" y="93"/>
                    <a:pt x="825" y="118"/>
                  </a:cubicBezTo>
                  <a:cubicBezTo>
                    <a:pt x="677" y="144"/>
                    <a:pt x="527" y="157"/>
                    <a:pt x="376" y="157"/>
                  </a:cubicBezTo>
                  <a:cubicBezTo>
                    <a:pt x="251" y="157"/>
                    <a:pt x="125" y="148"/>
                    <a:pt x="0" y="130"/>
                  </a:cubicBezTo>
                  <a:lnTo>
                    <a:pt x="0" y="130"/>
                  </a:lnTo>
                  <a:lnTo>
                    <a:pt x="113" y="415"/>
                  </a:lnTo>
                  <a:cubicBezTo>
                    <a:pt x="176" y="419"/>
                    <a:pt x="238" y="421"/>
                    <a:pt x="301" y="421"/>
                  </a:cubicBezTo>
                  <a:cubicBezTo>
                    <a:pt x="497" y="421"/>
                    <a:pt x="692" y="402"/>
                    <a:pt x="885" y="362"/>
                  </a:cubicBezTo>
                  <a:cubicBezTo>
                    <a:pt x="1032" y="331"/>
                    <a:pt x="1176" y="286"/>
                    <a:pt x="1315" y="229"/>
                  </a:cubicBezTo>
                  <a:lnTo>
                    <a:pt x="1219" y="0"/>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02"/>
            <p:cNvSpPr/>
            <p:nvPr/>
          </p:nvSpPr>
          <p:spPr>
            <a:xfrm>
              <a:off x="3356375" y="1172925"/>
              <a:ext cx="29700" cy="19625"/>
            </a:xfrm>
            <a:custGeom>
              <a:rect b="b" l="l" r="r" t="t"/>
              <a:pathLst>
                <a:path extrusionOk="0" h="785" w="1188">
                  <a:moveTo>
                    <a:pt x="1079" y="0"/>
                  </a:moveTo>
                  <a:cubicBezTo>
                    <a:pt x="769" y="269"/>
                    <a:pt x="399" y="457"/>
                    <a:pt x="1" y="549"/>
                  </a:cubicBezTo>
                  <a:lnTo>
                    <a:pt x="95" y="784"/>
                  </a:lnTo>
                  <a:cubicBezTo>
                    <a:pt x="491" y="683"/>
                    <a:pt x="862" y="505"/>
                    <a:pt x="1187" y="257"/>
                  </a:cubicBezTo>
                  <a:lnTo>
                    <a:pt x="1079" y="0"/>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02"/>
            <p:cNvSpPr/>
            <p:nvPr/>
          </p:nvSpPr>
          <p:spPr>
            <a:xfrm>
              <a:off x="3448525" y="1134700"/>
              <a:ext cx="14075" cy="42825"/>
            </a:xfrm>
            <a:custGeom>
              <a:rect b="b" l="l" r="r" t="t"/>
              <a:pathLst>
                <a:path extrusionOk="0" h="1713" w="563">
                  <a:moveTo>
                    <a:pt x="371" y="1"/>
                  </a:moveTo>
                  <a:lnTo>
                    <a:pt x="371" y="1"/>
                  </a:lnTo>
                  <a:cubicBezTo>
                    <a:pt x="242" y="59"/>
                    <a:pt x="118" y="127"/>
                    <a:pt x="0" y="203"/>
                  </a:cubicBezTo>
                  <a:cubicBezTo>
                    <a:pt x="0" y="310"/>
                    <a:pt x="3" y="416"/>
                    <a:pt x="11" y="522"/>
                  </a:cubicBezTo>
                  <a:cubicBezTo>
                    <a:pt x="42" y="932"/>
                    <a:pt x="136" y="1333"/>
                    <a:pt x="288" y="1712"/>
                  </a:cubicBezTo>
                  <a:cubicBezTo>
                    <a:pt x="385" y="1595"/>
                    <a:pt x="476" y="1479"/>
                    <a:pt x="562" y="1367"/>
                  </a:cubicBezTo>
                  <a:cubicBezTo>
                    <a:pt x="523" y="1249"/>
                    <a:pt x="488" y="1132"/>
                    <a:pt x="460" y="1010"/>
                  </a:cubicBezTo>
                  <a:cubicBezTo>
                    <a:pt x="387" y="690"/>
                    <a:pt x="356" y="360"/>
                    <a:pt x="368" y="33"/>
                  </a:cubicBezTo>
                  <a:cubicBezTo>
                    <a:pt x="368" y="22"/>
                    <a:pt x="371" y="12"/>
                    <a:pt x="371"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02"/>
            <p:cNvSpPr/>
            <p:nvPr/>
          </p:nvSpPr>
          <p:spPr>
            <a:xfrm>
              <a:off x="3336000" y="1124525"/>
              <a:ext cx="29550" cy="16650"/>
            </a:xfrm>
            <a:custGeom>
              <a:rect b="b" l="l" r="r" t="t"/>
              <a:pathLst>
                <a:path extrusionOk="0" h="666" w="1182">
                  <a:moveTo>
                    <a:pt x="1079" y="1"/>
                  </a:moveTo>
                  <a:cubicBezTo>
                    <a:pt x="1068" y="8"/>
                    <a:pt x="1056" y="16"/>
                    <a:pt x="1044" y="24"/>
                  </a:cubicBezTo>
                  <a:cubicBezTo>
                    <a:pt x="723" y="228"/>
                    <a:pt x="369" y="357"/>
                    <a:pt x="0" y="429"/>
                  </a:cubicBezTo>
                  <a:lnTo>
                    <a:pt x="94" y="665"/>
                  </a:lnTo>
                  <a:cubicBezTo>
                    <a:pt x="476" y="582"/>
                    <a:pt x="844" y="445"/>
                    <a:pt x="1181" y="240"/>
                  </a:cubicBezTo>
                  <a:lnTo>
                    <a:pt x="1079" y="1"/>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02"/>
            <p:cNvSpPr/>
            <p:nvPr/>
          </p:nvSpPr>
          <p:spPr>
            <a:xfrm>
              <a:off x="2934600" y="445975"/>
              <a:ext cx="628100" cy="488975"/>
            </a:xfrm>
            <a:custGeom>
              <a:rect b="b" l="l" r="r" t="t"/>
              <a:pathLst>
                <a:path extrusionOk="0" h="19559" w="25124">
                  <a:moveTo>
                    <a:pt x="21527" y="1"/>
                  </a:moveTo>
                  <a:cubicBezTo>
                    <a:pt x="20809" y="1"/>
                    <a:pt x="19573" y="1923"/>
                    <a:pt x="19573" y="1923"/>
                  </a:cubicBezTo>
                  <a:cubicBezTo>
                    <a:pt x="19573" y="1923"/>
                    <a:pt x="21850" y="6977"/>
                    <a:pt x="19573" y="8756"/>
                  </a:cubicBezTo>
                  <a:cubicBezTo>
                    <a:pt x="18974" y="9224"/>
                    <a:pt x="18325" y="9396"/>
                    <a:pt x="17695" y="9396"/>
                  </a:cubicBezTo>
                  <a:cubicBezTo>
                    <a:pt x="15929" y="9396"/>
                    <a:pt x="14307" y="8044"/>
                    <a:pt x="14307" y="8044"/>
                  </a:cubicBezTo>
                  <a:cubicBezTo>
                    <a:pt x="14307" y="8044"/>
                    <a:pt x="13880" y="8114"/>
                    <a:pt x="9112" y="8114"/>
                  </a:cubicBezTo>
                  <a:cubicBezTo>
                    <a:pt x="4343" y="8114"/>
                    <a:pt x="3703" y="18006"/>
                    <a:pt x="3703" y="18006"/>
                  </a:cubicBezTo>
                  <a:cubicBezTo>
                    <a:pt x="3703" y="18006"/>
                    <a:pt x="2224" y="16786"/>
                    <a:pt x="1773" y="16786"/>
                  </a:cubicBezTo>
                  <a:cubicBezTo>
                    <a:pt x="1749" y="16786"/>
                    <a:pt x="1728" y="16789"/>
                    <a:pt x="1711" y="16796"/>
                  </a:cubicBezTo>
                  <a:cubicBezTo>
                    <a:pt x="1355" y="16939"/>
                    <a:pt x="2707" y="18149"/>
                    <a:pt x="2707" y="18149"/>
                  </a:cubicBezTo>
                  <a:cubicBezTo>
                    <a:pt x="2707" y="18149"/>
                    <a:pt x="1610" y="17365"/>
                    <a:pt x="982" y="17365"/>
                  </a:cubicBezTo>
                  <a:cubicBezTo>
                    <a:pt x="878" y="17365"/>
                    <a:pt x="786" y="17387"/>
                    <a:pt x="715" y="17438"/>
                  </a:cubicBezTo>
                  <a:cubicBezTo>
                    <a:pt x="216" y="17793"/>
                    <a:pt x="2351" y="18647"/>
                    <a:pt x="2351" y="18647"/>
                  </a:cubicBezTo>
                  <a:cubicBezTo>
                    <a:pt x="2351" y="18647"/>
                    <a:pt x="1045" y="18364"/>
                    <a:pt x="467" y="18364"/>
                  </a:cubicBezTo>
                  <a:cubicBezTo>
                    <a:pt x="1" y="18364"/>
                    <a:pt x="9" y="18549"/>
                    <a:pt x="1568" y="19217"/>
                  </a:cubicBezTo>
                  <a:cubicBezTo>
                    <a:pt x="2115" y="19451"/>
                    <a:pt x="2578" y="19559"/>
                    <a:pt x="2972" y="19559"/>
                  </a:cubicBezTo>
                  <a:cubicBezTo>
                    <a:pt x="5088" y="19559"/>
                    <a:pt x="5224" y="16460"/>
                    <a:pt x="5891" y="13314"/>
                  </a:cubicBezTo>
                  <a:cubicBezTo>
                    <a:pt x="6647" y="9747"/>
                    <a:pt x="8446" y="9608"/>
                    <a:pt x="8721" y="9608"/>
                  </a:cubicBezTo>
                  <a:cubicBezTo>
                    <a:pt x="8744" y="9608"/>
                    <a:pt x="8756" y="9609"/>
                    <a:pt x="8756" y="9609"/>
                  </a:cubicBezTo>
                  <a:lnTo>
                    <a:pt x="14236" y="9467"/>
                  </a:lnTo>
                  <a:cubicBezTo>
                    <a:pt x="16089" y="10527"/>
                    <a:pt x="17482" y="10953"/>
                    <a:pt x="18523" y="10953"/>
                  </a:cubicBezTo>
                  <a:cubicBezTo>
                    <a:pt x="22795" y="10953"/>
                    <a:pt x="21138" y="3774"/>
                    <a:pt x="21138" y="3774"/>
                  </a:cubicBezTo>
                  <a:lnTo>
                    <a:pt x="21138" y="3774"/>
                  </a:lnTo>
                  <a:cubicBezTo>
                    <a:pt x="21138" y="3774"/>
                    <a:pt x="22668" y="4195"/>
                    <a:pt x="23541" y="4195"/>
                  </a:cubicBezTo>
                  <a:cubicBezTo>
                    <a:pt x="23859" y="4195"/>
                    <a:pt x="24090" y="4139"/>
                    <a:pt x="24128" y="3987"/>
                  </a:cubicBezTo>
                  <a:cubicBezTo>
                    <a:pt x="24269" y="3418"/>
                    <a:pt x="22064" y="3275"/>
                    <a:pt x="22064" y="3275"/>
                  </a:cubicBezTo>
                  <a:lnTo>
                    <a:pt x="22064" y="3275"/>
                  </a:lnTo>
                  <a:cubicBezTo>
                    <a:pt x="22064" y="3275"/>
                    <a:pt x="22225" y="3280"/>
                    <a:pt x="22466" y="3280"/>
                  </a:cubicBezTo>
                  <a:cubicBezTo>
                    <a:pt x="23187" y="3280"/>
                    <a:pt x="24625" y="3240"/>
                    <a:pt x="24625" y="2919"/>
                  </a:cubicBezTo>
                  <a:cubicBezTo>
                    <a:pt x="24625" y="2599"/>
                    <a:pt x="23378" y="2559"/>
                    <a:pt x="22759" y="2559"/>
                  </a:cubicBezTo>
                  <a:cubicBezTo>
                    <a:pt x="22555" y="2559"/>
                    <a:pt x="22420" y="2564"/>
                    <a:pt x="22420" y="2564"/>
                  </a:cubicBezTo>
                  <a:cubicBezTo>
                    <a:pt x="22420" y="2564"/>
                    <a:pt x="25124" y="2422"/>
                    <a:pt x="25124" y="1923"/>
                  </a:cubicBezTo>
                  <a:cubicBezTo>
                    <a:pt x="25124" y="1691"/>
                    <a:pt x="24225" y="1629"/>
                    <a:pt x="23267" y="1629"/>
                  </a:cubicBezTo>
                  <a:cubicBezTo>
                    <a:pt x="22170" y="1629"/>
                    <a:pt x="20995" y="1710"/>
                    <a:pt x="20995" y="1710"/>
                  </a:cubicBezTo>
                  <a:cubicBezTo>
                    <a:pt x="20995" y="1710"/>
                    <a:pt x="22277" y="74"/>
                    <a:pt x="21565" y="2"/>
                  </a:cubicBezTo>
                  <a:cubicBezTo>
                    <a:pt x="21553" y="1"/>
                    <a:pt x="21540" y="1"/>
                    <a:pt x="21527" y="1"/>
                  </a:cubicBezTo>
                  <a:close/>
                </a:path>
              </a:pathLst>
            </a:custGeom>
            <a:solidFill>
              <a:srgbClr val="FEF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02"/>
            <p:cNvSpPr/>
            <p:nvPr/>
          </p:nvSpPr>
          <p:spPr>
            <a:xfrm>
              <a:off x="3038225" y="815050"/>
              <a:ext cx="35850" cy="8750"/>
            </a:xfrm>
            <a:custGeom>
              <a:rect b="b" l="l" r="r" t="t"/>
              <a:pathLst>
                <a:path extrusionOk="0" h="350" w="1434">
                  <a:moveTo>
                    <a:pt x="37" y="0"/>
                  </a:moveTo>
                  <a:cubicBezTo>
                    <a:pt x="25" y="56"/>
                    <a:pt x="13" y="114"/>
                    <a:pt x="1" y="168"/>
                  </a:cubicBezTo>
                  <a:cubicBezTo>
                    <a:pt x="95" y="215"/>
                    <a:pt x="194" y="250"/>
                    <a:pt x="295" y="277"/>
                  </a:cubicBezTo>
                  <a:cubicBezTo>
                    <a:pt x="509" y="332"/>
                    <a:pt x="733" y="350"/>
                    <a:pt x="959" y="350"/>
                  </a:cubicBezTo>
                  <a:cubicBezTo>
                    <a:pt x="1106" y="350"/>
                    <a:pt x="1255" y="342"/>
                    <a:pt x="1403" y="332"/>
                  </a:cubicBezTo>
                  <a:cubicBezTo>
                    <a:pt x="1412" y="277"/>
                    <a:pt x="1423" y="222"/>
                    <a:pt x="1434" y="166"/>
                  </a:cubicBezTo>
                  <a:lnTo>
                    <a:pt x="1434" y="166"/>
                  </a:lnTo>
                  <a:cubicBezTo>
                    <a:pt x="1245" y="181"/>
                    <a:pt x="1057" y="200"/>
                    <a:pt x="869" y="200"/>
                  </a:cubicBezTo>
                  <a:cubicBezTo>
                    <a:pt x="774" y="200"/>
                    <a:pt x="680" y="195"/>
                    <a:pt x="585" y="183"/>
                  </a:cubicBezTo>
                  <a:cubicBezTo>
                    <a:pt x="392" y="158"/>
                    <a:pt x="206" y="96"/>
                    <a:pt x="37"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02"/>
            <p:cNvSpPr/>
            <p:nvPr/>
          </p:nvSpPr>
          <p:spPr>
            <a:xfrm>
              <a:off x="3031300" y="844075"/>
              <a:ext cx="38075" cy="15425"/>
            </a:xfrm>
            <a:custGeom>
              <a:rect b="b" l="l" r="r" t="t"/>
              <a:pathLst>
                <a:path extrusionOk="0" h="617" w="1523">
                  <a:moveTo>
                    <a:pt x="1523" y="1"/>
                  </a:moveTo>
                  <a:lnTo>
                    <a:pt x="1523" y="1"/>
                  </a:lnTo>
                  <a:cubicBezTo>
                    <a:pt x="1310" y="101"/>
                    <a:pt x="1089" y="183"/>
                    <a:pt x="863" y="250"/>
                  </a:cubicBezTo>
                  <a:cubicBezTo>
                    <a:pt x="614" y="323"/>
                    <a:pt x="331" y="381"/>
                    <a:pt x="57" y="381"/>
                  </a:cubicBezTo>
                  <a:cubicBezTo>
                    <a:pt x="49" y="381"/>
                    <a:pt x="41" y="381"/>
                    <a:pt x="33" y="381"/>
                  </a:cubicBezTo>
                  <a:cubicBezTo>
                    <a:pt x="21" y="456"/>
                    <a:pt x="11" y="529"/>
                    <a:pt x="1" y="601"/>
                  </a:cubicBezTo>
                  <a:cubicBezTo>
                    <a:pt x="86" y="612"/>
                    <a:pt x="174" y="617"/>
                    <a:pt x="261" y="617"/>
                  </a:cubicBezTo>
                  <a:cubicBezTo>
                    <a:pt x="456" y="617"/>
                    <a:pt x="654" y="592"/>
                    <a:pt x="845" y="550"/>
                  </a:cubicBezTo>
                  <a:cubicBezTo>
                    <a:pt x="1050" y="504"/>
                    <a:pt x="1251" y="445"/>
                    <a:pt x="1448" y="371"/>
                  </a:cubicBezTo>
                  <a:cubicBezTo>
                    <a:pt x="1473" y="250"/>
                    <a:pt x="1498" y="126"/>
                    <a:pt x="1523"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02"/>
            <p:cNvSpPr/>
            <p:nvPr/>
          </p:nvSpPr>
          <p:spPr>
            <a:xfrm>
              <a:off x="2960425" y="906350"/>
              <a:ext cx="5325" cy="16275"/>
            </a:xfrm>
            <a:custGeom>
              <a:rect b="b" l="l" r="r" t="t"/>
              <a:pathLst>
                <a:path extrusionOk="0" h="651" w="213">
                  <a:moveTo>
                    <a:pt x="27" y="1"/>
                  </a:moveTo>
                  <a:cubicBezTo>
                    <a:pt x="89" y="178"/>
                    <a:pt x="65" y="388"/>
                    <a:pt x="1" y="564"/>
                  </a:cubicBezTo>
                  <a:cubicBezTo>
                    <a:pt x="60" y="591"/>
                    <a:pt x="123" y="620"/>
                    <a:pt x="190" y="651"/>
                  </a:cubicBezTo>
                  <a:cubicBezTo>
                    <a:pt x="205" y="582"/>
                    <a:pt x="213" y="511"/>
                    <a:pt x="211" y="441"/>
                  </a:cubicBezTo>
                  <a:cubicBezTo>
                    <a:pt x="208" y="283"/>
                    <a:pt x="159" y="140"/>
                    <a:pt x="84" y="9"/>
                  </a:cubicBezTo>
                  <a:lnTo>
                    <a:pt x="27" y="1"/>
                  </a:ln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02"/>
            <p:cNvSpPr/>
            <p:nvPr/>
          </p:nvSpPr>
          <p:spPr>
            <a:xfrm>
              <a:off x="2966650" y="883150"/>
              <a:ext cx="10850" cy="17850"/>
            </a:xfrm>
            <a:custGeom>
              <a:rect b="b" l="l" r="r" t="t"/>
              <a:pathLst>
                <a:path extrusionOk="0" h="714" w="434">
                  <a:moveTo>
                    <a:pt x="230" y="1"/>
                  </a:moveTo>
                  <a:cubicBezTo>
                    <a:pt x="231" y="78"/>
                    <a:pt x="225" y="157"/>
                    <a:pt x="210" y="233"/>
                  </a:cubicBezTo>
                  <a:cubicBezTo>
                    <a:pt x="191" y="330"/>
                    <a:pt x="155" y="424"/>
                    <a:pt x="103" y="510"/>
                  </a:cubicBezTo>
                  <a:cubicBezTo>
                    <a:pt x="72" y="560"/>
                    <a:pt x="37" y="609"/>
                    <a:pt x="0" y="654"/>
                  </a:cubicBezTo>
                  <a:cubicBezTo>
                    <a:pt x="36" y="674"/>
                    <a:pt x="72" y="694"/>
                    <a:pt x="109" y="713"/>
                  </a:cubicBezTo>
                  <a:cubicBezTo>
                    <a:pt x="167" y="675"/>
                    <a:pt x="218" y="627"/>
                    <a:pt x="260" y="571"/>
                  </a:cubicBezTo>
                  <a:cubicBezTo>
                    <a:pt x="331" y="474"/>
                    <a:pt x="411" y="276"/>
                    <a:pt x="434" y="86"/>
                  </a:cubicBezTo>
                  <a:cubicBezTo>
                    <a:pt x="366" y="55"/>
                    <a:pt x="298" y="27"/>
                    <a:pt x="230"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02"/>
            <p:cNvSpPr/>
            <p:nvPr/>
          </p:nvSpPr>
          <p:spPr>
            <a:xfrm>
              <a:off x="2981875" y="872075"/>
              <a:ext cx="16625" cy="9100"/>
            </a:xfrm>
            <a:custGeom>
              <a:rect b="b" l="l" r="r" t="t"/>
              <a:pathLst>
                <a:path extrusionOk="0" h="364" w="665">
                  <a:moveTo>
                    <a:pt x="489" y="1"/>
                  </a:moveTo>
                  <a:cubicBezTo>
                    <a:pt x="341" y="134"/>
                    <a:pt x="159" y="263"/>
                    <a:pt x="1" y="271"/>
                  </a:cubicBezTo>
                  <a:cubicBezTo>
                    <a:pt x="26" y="302"/>
                    <a:pt x="51" y="333"/>
                    <a:pt x="78" y="364"/>
                  </a:cubicBezTo>
                  <a:cubicBezTo>
                    <a:pt x="240" y="359"/>
                    <a:pt x="409" y="292"/>
                    <a:pt x="535" y="208"/>
                  </a:cubicBezTo>
                  <a:cubicBezTo>
                    <a:pt x="579" y="178"/>
                    <a:pt x="623" y="146"/>
                    <a:pt x="665" y="112"/>
                  </a:cubicBezTo>
                  <a:cubicBezTo>
                    <a:pt x="605" y="72"/>
                    <a:pt x="546" y="35"/>
                    <a:pt x="489"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02"/>
            <p:cNvSpPr/>
            <p:nvPr/>
          </p:nvSpPr>
          <p:spPr>
            <a:xfrm>
              <a:off x="3020500" y="889275"/>
              <a:ext cx="9625" cy="44275"/>
            </a:xfrm>
            <a:custGeom>
              <a:rect b="b" l="l" r="r" t="t"/>
              <a:pathLst>
                <a:path extrusionOk="0" h="1771" w="385">
                  <a:moveTo>
                    <a:pt x="289" y="1"/>
                  </a:moveTo>
                  <a:cubicBezTo>
                    <a:pt x="273" y="176"/>
                    <a:pt x="266" y="276"/>
                    <a:pt x="266" y="276"/>
                  </a:cubicBezTo>
                  <a:cubicBezTo>
                    <a:pt x="266" y="276"/>
                    <a:pt x="168" y="195"/>
                    <a:pt x="16" y="75"/>
                  </a:cubicBezTo>
                  <a:lnTo>
                    <a:pt x="16" y="75"/>
                  </a:lnTo>
                  <a:cubicBezTo>
                    <a:pt x="80" y="372"/>
                    <a:pt x="93" y="674"/>
                    <a:pt x="73" y="1004"/>
                  </a:cubicBezTo>
                  <a:cubicBezTo>
                    <a:pt x="59" y="1260"/>
                    <a:pt x="31" y="1516"/>
                    <a:pt x="1" y="1770"/>
                  </a:cubicBezTo>
                  <a:cubicBezTo>
                    <a:pt x="112" y="1741"/>
                    <a:pt x="222" y="1700"/>
                    <a:pt x="327" y="1647"/>
                  </a:cubicBezTo>
                  <a:cubicBezTo>
                    <a:pt x="352" y="1403"/>
                    <a:pt x="372" y="1159"/>
                    <a:pt x="378" y="914"/>
                  </a:cubicBezTo>
                  <a:cubicBezTo>
                    <a:pt x="385" y="622"/>
                    <a:pt x="367" y="301"/>
                    <a:pt x="289"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02"/>
            <p:cNvSpPr/>
            <p:nvPr/>
          </p:nvSpPr>
          <p:spPr>
            <a:xfrm>
              <a:off x="3027975" y="880850"/>
              <a:ext cx="29275" cy="16700"/>
            </a:xfrm>
            <a:custGeom>
              <a:rect b="b" l="l" r="r" t="t"/>
              <a:pathLst>
                <a:path extrusionOk="0" h="668" w="1171">
                  <a:moveTo>
                    <a:pt x="24" y="1"/>
                  </a:moveTo>
                  <a:cubicBezTo>
                    <a:pt x="16" y="85"/>
                    <a:pt x="7" y="162"/>
                    <a:pt x="0" y="231"/>
                  </a:cubicBezTo>
                  <a:cubicBezTo>
                    <a:pt x="136" y="348"/>
                    <a:pt x="288" y="446"/>
                    <a:pt x="452" y="519"/>
                  </a:cubicBezTo>
                  <a:cubicBezTo>
                    <a:pt x="650" y="603"/>
                    <a:pt x="861" y="653"/>
                    <a:pt x="1075" y="667"/>
                  </a:cubicBezTo>
                  <a:cubicBezTo>
                    <a:pt x="1108" y="589"/>
                    <a:pt x="1139" y="507"/>
                    <a:pt x="1170" y="423"/>
                  </a:cubicBezTo>
                  <a:lnTo>
                    <a:pt x="1170" y="423"/>
                  </a:lnTo>
                  <a:cubicBezTo>
                    <a:pt x="1106" y="429"/>
                    <a:pt x="1042" y="432"/>
                    <a:pt x="978" y="432"/>
                  </a:cubicBezTo>
                  <a:cubicBezTo>
                    <a:pt x="874" y="432"/>
                    <a:pt x="769" y="424"/>
                    <a:pt x="661" y="401"/>
                  </a:cubicBezTo>
                  <a:cubicBezTo>
                    <a:pt x="370" y="338"/>
                    <a:pt x="175" y="194"/>
                    <a:pt x="24"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02"/>
            <p:cNvSpPr/>
            <p:nvPr/>
          </p:nvSpPr>
          <p:spPr>
            <a:xfrm>
              <a:off x="2982900" y="883725"/>
              <a:ext cx="32900" cy="48150"/>
            </a:xfrm>
            <a:custGeom>
              <a:rect b="b" l="l" r="r" t="t"/>
              <a:pathLst>
                <a:path extrusionOk="0" h="1926" w="1316">
                  <a:moveTo>
                    <a:pt x="1132" y="0"/>
                  </a:moveTo>
                  <a:cubicBezTo>
                    <a:pt x="1121" y="104"/>
                    <a:pt x="1101" y="205"/>
                    <a:pt x="1071" y="304"/>
                  </a:cubicBezTo>
                  <a:cubicBezTo>
                    <a:pt x="976" y="617"/>
                    <a:pt x="812" y="898"/>
                    <a:pt x="615" y="1157"/>
                  </a:cubicBezTo>
                  <a:cubicBezTo>
                    <a:pt x="426" y="1402"/>
                    <a:pt x="222" y="1633"/>
                    <a:pt x="0" y="1848"/>
                  </a:cubicBezTo>
                  <a:cubicBezTo>
                    <a:pt x="84" y="1877"/>
                    <a:pt x="164" y="1903"/>
                    <a:pt x="243" y="1926"/>
                  </a:cubicBezTo>
                  <a:cubicBezTo>
                    <a:pt x="466" y="1685"/>
                    <a:pt x="685" y="1439"/>
                    <a:pt x="868" y="1168"/>
                  </a:cubicBezTo>
                  <a:cubicBezTo>
                    <a:pt x="1067" y="875"/>
                    <a:pt x="1253" y="510"/>
                    <a:pt x="1315" y="138"/>
                  </a:cubicBezTo>
                  <a:cubicBezTo>
                    <a:pt x="1258" y="94"/>
                    <a:pt x="1196" y="48"/>
                    <a:pt x="1132"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02"/>
            <p:cNvSpPr/>
            <p:nvPr/>
          </p:nvSpPr>
          <p:spPr>
            <a:xfrm>
              <a:off x="2974175" y="908650"/>
              <a:ext cx="8775" cy="20050"/>
            </a:xfrm>
            <a:custGeom>
              <a:rect b="b" l="l" r="r" t="t"/>
              <a:pathLst>
                <a:path extrusionOk="0" h="802" w="351">
                  <a:moveTo>
                    <a:pt x="49" y="1"/>
                  </a:moveTo>
                  <a:lnTo>
                    <a:pt x="49" y="1"/>
                  </a:lnTo>
                  <a:cubicBezTo>
                    <a:pt x="197" y="258"/>
                    <a:pt x="142" y="503"/>
                    <a:pt x="1" y="717"/>
                  </a:cubicBezTo>
                  <a:cubicBezTo>
                    <a:pt x="73" y="747"/>
                    <a:pt x="143" y="775"/>
                    <a:pt x="212" y="801"/>
                  </a:cubicBezTo>
                  <a:cubicBezTo>
                    <a:pt x="287" y="690"/>
                    <a:pt x="333" y="559"/>
                    <a:pt x="342" y="424"/>
                  </a:cubicBezTo>
                  <a:cubicBezTo>
                    <a:pt x="350" y="306"/>
                    <a:pt x="269" y="155"/>
                    <a:pt x="285" y="43"/>
                  </a:cubicBezTo>
                  <a:cubicBezTo>
                    <a:pt x="210" y="30"/>
                    <a:pt x="133" y="15"/>
                    <a:pt x="49"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02"/>
            <p:cNvSpPr/>
            <p:nvPr/>
          </p:nvSpPr>
          <p:spPr>
            <a:xfrm>
              <a:off x="2988425" y="876750"/>
              <a:ext cx="17225" cy="12700"/>
            </a:xfrm>
            <a:custGeom>
              <a:rect b="b" l="l" r="r" t="t"/>
              <a:pathLst>
                <a:path extrusionOk="0" h="508" w="689">
                  <a:moveTo>
                    <a:pt x="518" y="1"/>
                  </a:moveTo>
                  <a:cubicBezTo>
                    <a:pt x="367" y="154"/>
                    <a:pt x="192" y="283"/>
                    <a:pt x="1" y="380"/>
                  </a:cubicBezTo>
                  <a:cubicBezTo>
                    <a:pt x="42" y="423"/>
                    <a:pt x="84" y="467"/>
                    <a:pt x="124" y="508"/>
                  </a:cubicBezTo>
                  <a:cubicBezTo>
                    <a:pt x="183" y="483"/>
                    <a:pt x="250" y="461"/>
                    <a:pt x="295" y="435"/>
                  </a:cubicBezTo>
                  <a:cubicBezTo>
                    <a:pt x="433" y="351"/>
                    <a:pt x="560" y="249"/>
                    <a:pt x="674" y="134"/>
                  </a:cubicBezTo>
                  <a:cubicBezTo>
                    <a:pt x="679" y="129"/>
                    <a:pt x="684" y="123"/>
                    <a:pt x="688" y="120"/>
                  </a:cubicBezTo>
                  <a:cubicBezTo>
                    <a:pt x="633" y="79"/>
                    <a:pt x="575" y="40"/>
                    <a:pt x="518"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02"/>
            <p:cNvSpPr/>
            <p:nvPr/>
          </p:nvSpPr>
          <p:spPr>
            <a:xfrm>
              <a:off x="2977425" y="888350"/>
              <a:ext cx="11625" cy="19075"/>
            </a:xfrm>
            <a:custGeom>
              <a:rect b="b" l="l" r="r" t="t"/>
              <a:pathLst>
                <a:path extrusionOk="0" h="763" w="465">
                  <a:moveTo>
                    <a:pt x="251" y="1"/>
                  </a:moveTo>
                  <a:cubicBezTo>
                    <a:pt x="241" y="4"/>
                    <a:pt x="231" y="9"/>
                    <a:pt x="222" y="13"/>
                  </a:cubicBezTo>
                  <a:cubicBezTo>
                    <a:pt x="214" y="15"/>
                    <a:pt x="212" y="22"/>
                    <a:pt x="214" y="27"/>
                  </a:cubicBezTo>
                  <a:cubicBezTo>
                    <a:pt x="238" y="263"/>
                    <a:pt x="160" y="496"/>
                    <a:pt x="0" y="670"/>
                  </a:cubicBezTo>
                  <a:cubicBezTo>
                    <a:pt x="70" y="702"/>
                    <a:pt x="137" y="734"/>
                    <a:pt x="200" y="763"/>
                  </a:cubicBezTo>
                  <a:cubicBezTo>
                    <a:pt x="244" y="707"/>
                    <a:pt x="310" y="653"/>
                    <a:pt x="343" y="589"/>
                  </a:cubicBezTo>
                  <a:cubicBezTo>
                    <a:pt x="387" y="505"/>
                    <a:pt x="417" y="415"/>
                    <a:pt x="430" y="321"/>
                  </a:cubicBezTo>
                  <a:cubicBezTo>
                    <a:pt x="442" y="242"/>
                    <a:pt x="420" y="181"/>
                    <a:pt x="464" y="119"/>
                  </a:cubicBezTo>
                  <a:cubicBezTo>
                    <a:pt x="397" y="79"/>
                    <a:pt x="325" y="40"/>
                    <a:pt x="251"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02"/>
            <p:cNvSpPr/>
            <p:nvPr/>
          </p:nvSpPr>
          <p:spPr>
            <a:xfrm>
              <a:off x="3073525" y="705550"/>
              <a:ext cx="15100" cy="55875"/>
            </a:xfrm>
            <a:custGeom>
              <a:rect b="b" l="l" r="r" t="t"/>
              <a:pathLst>
                <a:path extrusionOk="0" h="2235" w="604">
                  <a:moveTo>
                    <a:pt x="203" y="1"/>
                  </a:moveTo>
                  <a:cubicBezTo>
                    <a:pt x="134" y="117"/>
                    <a:pt x="66" y="236"/>
                    <a:pt x="0" y="359"/>
                  </a:cubicBezTo>
                  <a:cubicBezTo>
                    <a:pt x="0" y="363"/>
                    <a:pt x="1" y="367"/>
                    <a:pt x="1" y="372"/>
                  </a:cubicBezTo>
                  <a:cubicBezTo>
                    <a:pt x="80" y="1008"/>
                    <a:pt x="241" y="1646"/>
                    <a:pt x="506" y="2235"/>
                  </a:cubicBezTo>
                  <a:cubicBezTo>
                    <a:pt x="537" y="2125"/>
                    <a:pt x="569" y="2019"/>
                    <a:pt x="604" y="1917"/>
                  </a:cubicBezTo>
                  <a:cubicBezTo>
                    <a:pt x="425" y="1411"/>
                    <a:pt x="292" y="895"/>
                    <a:pt x="232" y="352"/>
                  </a:cubicBezTo>
                  <a:cubicBezTo>
                    <a:pt x="219" y="235"/>
                    <a:pt x="210" y="117"/>
                    <a:pt x="203" y="1"/>
                  </a:cubicBezTo>
                  <a:close/>
                </a:path>
              </a:pathLst>
            </a:custGeom>
            <a:solidFill>
              <a:srgbClr val="FE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02"/>
            <p:cNvSpPr/>
            <p:nvPr/>
          </p:nvSpPr>
          <p:spPr>
            <a:xfrm>
              <a:off x="3091250" y="681825"/>
              <a:ext cx="16500" cy="37275"/>
            </a:xfrm>
            <a:custGeom>
              <a:rect b="b" l="l" r="r" t="t"/>
              <a:pathLst>
                <a:path extrusionOk="0" h="1491" w="660">
                  <a:moveTo>
                    <a:pt x="178" y="0"/>
                  </a:moveTo>
                  <a:cubicBezTo>
                    <a:pt x="118" y="69"/>
                    <a:pt x="59" y="139"/>
                    <a:pt x="1" y="212"/>
                  </a:cubicBezTo>
                  <a:cubicBezTo>
                    <a:pt x="41" y="376"/>
                    <a:pt x="90" y="538"/>
                    <a:pt x="147" y="696"/>
                  </a:cubicBezTo>
                  <a:cubicBezTo>
                    <a:pt x="245" y="975"/>
                    <a:pt x="372" y="1240"/>
                    <a:pt x="528" y="1490"/>
                  </a:cubicBezTo>
                  <a:cubicBezTo>
                    <a:pt x="572" y="1422"/>
                    <a:pt x="616" y="1357"/>
                    <a:pt x="660" y="1296"/>
                  </a:cubicBezTo>
                  <a:cubicBezTo>
                    <a:pt x="527" y="1084"/>
                    <a:pt x="416" y="857"/>
                    <a:pt x="333" y="621"/>
                  </a:cubicBezTo>
                  <a:cubicBezTo>
                    <a:pt x="264" y="419"/>
                    <a:pt x="211" y="211"/>
                    <a:pt x="178" y="0"/>
                  </a:cubicBezTo>
                  <a:close/>
                </a:path>
              </a:pathLst>
            </a:custGeom>
            <a:solidFill>
              <a:srgbClr val="FE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02"/>
            <p:cNvSpPr/>
            <p:nvPr/>
          </p:nvSpPr>
          <p:spPr>
            <a:xfrm>
              <a:off x="3121425" y="654950"/>
              <a:ext cx="10100" cy="44025"/>
            </a:xfrm>
            <a:custGeom>
              <a:rect b="b" l="l" r="r" t="t"/>
              <a:pathLst>
                <a:path extrusionOk="0" h="1761" w="404">
                  <a:moveTo>
                    <a:pt x="404" y="0"/>
                  </a:moveTo>
                  <a:cubicBezTo>
                    <a:pt x="318" y="36"/>
                    <a:pt x="235" y="77"/>
                    <a:pt x="153" y="119"/>
                  </a:cubicBezTo>
                  <a:cubicBezTo>
                    <a:pt x="135" y="213"/>
                    <a:pt x="118" y="308"/>
                    <a:pt x="104" y="399"/>
                  </a:cubicBezTo>
                  <a:cubicBezTo>
                    <a:pt x="29" y="849"/>
                    <a:pt x="0" y="1305"/>
                    <a:pt x="17" y="1761"/>
                  </a:cubicBezTo>
                  <a:cubicBezTo>
                    <a:pt x="82" y="1707"/>
                    <a:pt x="146" y="1659"/>
                    <a:pt x="209" y="1617"/>
                  </a:cubicBezTo>
                  <a:cubicBezTo>
                    <a:pt x="217" y="1225"/>
                    <a:pt x="250" y="836"/>
                    <a:pt x="311" y="449"/>
                  </a:cubicBezTo>
                  <a:cubicBezTo>
                    <a:pt x="335" y="297"/>
                    <a:pt x="367" y="148"/>
                    <a:pt x="404" y="0"/>
                  </a:cubicBezTo>
                  <a:close/>
                </a:path>
              </a:pathLst>
            </a:custGeom>
            <a:solidFill>
              <a:srgbClr val="FE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02"/>
            <p:cNvSpPr/>
            <p:nvPr/>
          </p:nvSpPr>
          <p:spPr>
            <a:xfrm>
              <a:off x="3086050" y="692925"/>
              <a:ext cx="16275" cy="30875"/>
            </a:xfrm>
            <a:custGeom>
              <a:rect b="b" l="l" r="r" t="t"/>
              <a:pathLst>
                <a:path extrusionOk="0" h="1235" w="651">
                  <a:moveTo>
                    <a:pt x="34" y="0"/>
                  </a:moveTo>
                  <a:cubicBezTo>
                    <a:pt x="23" y="16"/>
                    <a:pt x="11" y="32"/>
                    <a:pt x="0" y="48"/>
                  </a:cubicBezTo>
                  <a:cubicBezTo>
                    <a:pt x="87" y="257"/>
                    <a:pt x="185" y="463"/>
                    <a:pt x="291" y="663"/>
                  </a:cubicBezTo>
                  <a:cubicBezTo>
                    <a:pt x="392" y="857"/>
                    <a:pt x="501" y="1049"/>
                    <a:pt x="620" y="1234"/>
                  </a:cubicBezTo>
                  <a:cubicBezTo>
                    <a:pt x="631" y="1218"/>
                    <a:pt x="641" y="1201"/>
                    <a:pt x="650" y="1185"/>
                  </a:cubicBezTo>
                  <a:cubicBezTo>
                    <a:pt x="547" y="1020"/>
                    <a:pt x="445" y="853"/>
                    <a:pt x="354" y="681"/>
                  </a:cubicBezTo>
                  <a:cubicBezTo>
                    <a:pt x="235" y="458"/>
                    <a:pt x="132" y="231"/>
                    <a:pt x="34" y="0"/>
                  </a:cubicBezTo>
                  <a:close/>
                </a:path>
              </a:pathLst>
            </a:custGeom>
            <a:solidFill>
              <a:srgbClr val="FE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02"/>
            <p:cNvSpPr/>
            <p:nvPr/>
          </p:nvSpPr>
          <p:spPr>
            <a:xfrm>
              <a:off x="3040525" y="773200"/>
              <a:ext cx="29625" cy="26375"/>
            </a:xfrm>
            <a:custGeom>
              <a:rect b="b" l="l" r="r" t="t"/>
              <a:pathLst>
                <a:path extrusionOk="0" h="1055" w="1185">
                  <a:moveTo>
                    <a:pt x="27" y="1"/>
                  </a:moveTo>
                  <a:cubicBezTo>
                    <a:pt x="15" y="1"/>
                    <a:pt x="1" y="10"/>
                    <a:pt x="8" y="21"/>
                  </a:cubicBezTo>
                  <a:cubicBezTo>
                    <a:pt x="269" y="461"/>
                    <a:pt x="670" y="844"/>
                    <a:pt x="1139" y="1053"/>
                  </a:cubicBezTo>
                  <a:cubicBezTo>
                    <a:pt x="1141" y="1054"/>
                    <a:pt x="1143" y="1055"/>
                    <a:pt x="1146" y="1055"/>
                  </a:cubicBezTo>
                  <a:cubicBezTo>
                    <a:pt x="1162" y="1055"/>
                    <a:pt x="1184" y="1036"/>
                    <a:pt x="1168" y="1027"/>
                  </a:cubicBezTo>
                  <a:cubicBezTo>
                    <a:pt x="711" y="769"/>
                    <a:pt x="330" y="446"/>
                    <a:pt x="39" y="6"/>
                  </a:cubicBezTo>
                  <a:cubicBezTo>
                    <a:pt x="36" y="2"/>
                    <a:pt x="32" y="1"/>
                    <a:pt x="27" y="1"/>
                  </a:cubicBezTo>
                  <a:close/>
                </a:path>
              </a:pathLst>
            </a:custGeom>
            <a:solidFill>
              <a:srgbClr val="FE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02"/>
            <p:cNvSpPr/>
            <p:nvPr/>
          </p:nvSpPr>
          <p:spPr>
            <a:xfrm>
              <a:off x="3010725" y="876625"/>
              <a:ext cx="2550" cy="4450"/>
            </a:xfrm>
            <a:custGeom>
              <a:rect b="b" l="l" r="r" t="t"/>
              <a:pathLst>
                <a:path extrusionOk="0" h="178" w="102">
                  <a:moveTo>
                    <a:pt x="93" y="1"/>
                  </a:moveTo>
                  <a:cubicBezTo>
                    <a:pt x="87" y="1"/>
                    <a:pt x="78" y="4"/>
                    <a:pt x="76" y="7"/>
                  </a:cubicBezTo>
                  <a:cubicBezTo>
                    <a:pt x="49" y="58"/>
                    <a:pt x="26" y="112"/>
                    <a:pt x="4" y="164"/>
                  </a:cubicBezTo>
                  <a:cubicBezTo>
                    <a:pt x="0" y="173"/>
                    <a:pt x="8" y="177"/>
                    <a:pt x="17" y="177"/>
                  </a:cubicBezTo>
                  <a:cubicBezTo>
                    <a:pt x="27" y="177"/>
                    <a:pt x="38" y="173"/>
                    <a:pt x="40" y="166"/>
                  </a:cubicBezTo>
                  <a:cubicBezTo>
                    <a:pt x="63" y="114"/>
                    <a:pt x="83" y="60"/>
                    <a:pt x="100" y="7"/>
                  </a:cubicBezTo>
                  <a:cubicBezTo>
                    <a:pt x="101" y="2"/>
                    <a:pt x="98" y="1"/>
                    <a:pt x="93" y="1"/>
                  </a:cubicBezTo>
                  <a:close/>
                </a:path>
              </a:pathLst>
            </a:custGeom>
            <a:solidFill>
              <a:srgbClr val="FE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02"/>
            <p:cNvSpPr/>
            <p:nvPr/>
          </p:nvSpPr>
          <p:spPr>
            <a:xfrm>
              <a:off x="3520200" y="486725"/>
              <a:ext cx="12675" cy="19750"/>
            </a:xfrm>
            <a:custGeom>
              <a:rect b="b" l="l" r="r" t="t"/>
              <a:pathLst>
                <a:path extrusionOk="0" h="790" w="507">
                  <a:moveTo>
                    <a:pt x="0" y="1"/>
                  </a:moveTo>
                  <a:cubicBezTo>
                    <a:pt x="42" y="156"/>
                    <a:pt x="98" y="310"/>
                    <a:pt x="167" y="456"/>
                  </a:cubicBezTo>
                  <a:cubicBezTo>
                    <a:pt x="225" y="581"/>
                    <a:pt x="310" y="710"/>
                    <a:pt x="424" y="790"/>
                  </a:cubicBezTo>
                  <a:cubicBezTo>
                    <a:pt x="451" y="785"/>
                    <a:pt x="479" y="781"/>
                    <a:pt x="506" y="777"/>
                  </a:cubicBezTo>
                  <a:cubicBezTo>
                    <a:pt x="265" y="610"/>
                    <a:pt x="154" y="308"/>
                    <a:pt x="80"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02"/>
            <p:cNvSpPr/>
            <p:nvPr/>
          </p:nvSpPr>
          <p:spPr>
            <a:xfrm>
              <a:off x="3513600" y="534750"/>
              <a:ext cx="13800" cy="15725"/>
            </a:xfrm>
            <a:custGeom>
              <a:rect b="b" l="l" r="r" t="t"/>
              <a:pathLst>
                <a:path extrusionOk="0" h="629" w="552">
                  <a:moveTo>
                    <a:pt x="498" y="0"/>
                  </a:moveTo>
                  <a:cubicBezTo>
                    <a:pt x="339" y="86"/>
                    <a:pt x="219" y="236"/>
                    <a:pt x="124" y="393"/>
                  </a:cubicBezTo>
                  <a:cubicBezTo>
                    <a:pt x="79" y="468"/>
                    <a:pt x="38" y="545"/>
                    <a:pt x="0" y="623"/>
                  </a:cubicBezTo>
                  <a:lnTo>
                    <a:pt x="60" y="629"/>
                  </a:lnTo>
                  <a:cubicBezTo>
                    <a:pt x="75" y="599"/>
                    <a:pt x="89" y="568"/>
                    <a:pt x="105" y="540"/>
                  </a:cubicBezTo>
                  <a:cubicBezTo>
                    <a:pt x="210" y="348"/>
                    <a:pt x="347" y="116"/>
                    <a:pt x="551" y="19"/>
                  </a:cubicBezTo>
                  <a:cubicBezTo>
                    <a:pt x="535" y="12"/>
                    <a:pt x="516" y="6"/>
                    <a:pt x="498"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02"/>
            <p:cNvSpPr/>
            <p:nvPr/>
          </p:nvSpPr>
          <p:spPr>
            <a:xfrm>
              <a:off x="3526675" y="511350"/>
              <a:ext cx="7400" cy="15475"/>
            </a:xfrm>
            <a:custGeom>
              <a:rect b="b" l="l" r="r" t="t"/>
              <a:pathLst>
                <a:path extrusionOk="0" h="619" w="296">
                  <a:moveTo>
                    <a:pt x="207" y="1"/>
                  </a:moveTo>
                  <a:cubicBezTo>
                    <a:pt x="96" y="152"/>
                    <a:pt x="27" y="329"/>
                    <a:pt x="8" y="516"/>
                  </a:cubicBezTo>
                  <a:cubicBezTo>
                    <a:pt x="4" y="546"/>
                    <a:pt x="2" y="581"/>
                    <a:pt x="1" y="619"/>
                  </a:cubicBezTo>
                  <a:cubicBezTo>
                    <a:pt x="29" y="616"/>
                    <a:pt x="58" y="613"/>
                    <a:pt x="85" y="610"/>
                  </a:cubicBezTo>
                  <a:cubicBezTo>
                    <a:pt x="84" y="507"/>
                    <a:pt x="100" y="404"/>
                    <a:pt x="132" y="307"/>
                  </a:cubicBezTo>
                  <a:cubicBezTo>
                    <a:pt x="166" y="199"/>
                    <a:pt x="222" y="99"/>
                    <a:pt x="296" y="12"/>
                  </a:cubicBezTo>
                  <a:cubicBezTo>
                    <a:pt x="266" y="8"/>
                    <a:pt x="238" y="5"/>
                    <a:pt x="207"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02"/>
            <p:cNvSpPr/>
            <p:nvPr/>
          </p:nvSpPr>
          <p:spPr>
            <a:xfrm>
              <a:off x="3490750" y="473375"/>
              <a:ext cx="31400" cy="94675"/>
            </a:xfrm>
            <a:custGeom>
              <a:rect b="b" l="l" r="r" t="t"/>
              <a:pathLst>
                <a:path extrusionOk="0" h="3787" w="1256">
                  <a:moveTo>
                    <a:pt x="628" y="1"/>
                  </a:moveTo>
                  <a:cubicBezTo>
                    <a:pt x="621" y="1"/>
                    <a:pt x="610" y="4"/>
                    <a:pt x="608" y="7"/>
                  </a:cubicBezTo>
                  <a:cubicBezTo>
                    <a:pt x="435" y="476"/>
                    <a:pt x="436" y="1094"/>
                    <a:pt x="927" y="1372"/>
                  </a:cubicBezTo>
                  <a:cubicBezTo>
                    <a:pt x="962" y="1393"/>
                    <a:pt x="1165" y="1453"/>
                    <a:pt x="1167" y="1463"/>
                  </a:cubicBezTo>
                  <a:cubicBezTo>
                    <a:pt x="1170" y="1478"/>
                    <a:pt x="1052" y="1556"/>
                    <a:pt x="1032" y="1572"/>
                  </a:cubicBezTo>
                  <a:cubicBezTo>
                    <a:pt x="982" y="1615"/>
                    <a:pt x="936" y="1663"/>
                    <a:pt x="893" y="1713"/>
                  </a:cubicBezTo>
                  <a:cubicBezTo>
                    <a:pt x="762" y="1877"/>
                    <a:pt x="702" y="2104"/>
                    <a:pt x="826" y="2286"/>
                  </a:cubicBezTo>
                  <a:cubicBezTo>
                    <a:pt x="550" y="2353"/>
                    <a:pt x="305" y="2524"/>
                    <a:pt x="168" y="2778"/>
                  </a:cubicBezTo>
                  <a:cubicBezTo>
                    <a:pt x="0" y="3087"/>
                    <a:pt x="24" y="3510"/>
                    <a:pt x="251" y="3782"/>
                  </a:cubicBezTo>
                  <a:cubicBezTo>
                    <a:pt x="254" y="3785"/>
                    <a:pt x="258" y="3786"/>
                    <a:pt x="264" y="3786"/>
                  </a:cubicBezTo>
                  <a:cubicBezTo>
                    <a:pt x="286" y="3786"/>
                    <a:pt x="325" y="3770"/>
                    <a:pt x="319" y="3761"/>
                  </a:cubicBezTo>
                  <a:cubicBezTo>
                    <a:pt x="161" y="3500"/>
                    <a:pt x="88" y="3208"/>
                    <a:pt x="186" y="2909"/>
                  </a:cubicBezTo>
                  <a:cubicBezTo>
                    <a:pt x="287" y="2604"/>
                    <a:pt x="554" y="2366"/>
                    <a:pt x="869" y="2305"/>
                  </a:cubicBezTo>
                  <a:cubicBezTo>
                    <a:pt x="877" y="2304"/>
                    <a:pt x="927" y="2292"/>
                    <a:pt x="914" y="2276"/>
                  </a:cubicBezTo>
                  <a:cubicBezTo>
                    <a:pt x="675" y="1963"/>
                    <a:pt x="1009" y="1632"/>
                    <a:pt x="1246" y="1449"/>
                  </a:cubicBezTo>
                  <a:cubicBezTo>
                    <a:pt x="1256" y="1440"/>
                    <a:pt x="1256" y="1434"/>
                    <a:pt x="1241" y="1433"/>
                  </a:cubicBezTo>
                  <a:cubicBezTo>
                    <a:pt x="964" y="1401"/>
                    <a:pt x="738" y="1197"/>
                    <a:pt x="631" y="944"/>
                  </a:cubicBezTo>
                  <a:cubicBezTo>
                    <a:pt x="505" y="649"/>
                    <a:pt x="543" y="302"/>
                    <a:pt x="633" y="4"/>
                  </a:cubicBezTo>
                  <a:cubicBezTo>
                    <a:pt x="634" y="2"/>
                    <a:pt x="631" y="1"/>
                    <a:pt x="628"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02"/>
            <p:cNvSpPr/>
            <p:nvPr/>
          </p:nvSpPr>
          <p:spPr>
            <a:xfrm>
              <a:off x="3452775" y="456825"/>
              <a:ext cx="18375" cy="16000"/>
            </a:xfrm>
            <a:custGeom>
              <a:rect b="b" l="l" r="r" t="t"/>
              <a:pathLst>
                <a:path extrusionOk="0" h="640" w="735">
                  <a:moveTo>
                    <a:pt x="42" y="1"/>
                  </a:moveTo>
                  <a:cubicBezTo>
                    <a:pt x="28" y="14"/>
                    <a:pt x="15" y="27"/>
                    <a:pt x="1" y="40"/>
                  </a:cubicBezTo>
                  <a:cubicBezTo>
                    <a:pt x="145" y="278"/>
                    <a:pt x="353" y="469"/>
                    <a:pt x="603" y="592"/>
                  </a:cubicBezTo>
                  <a:cubicBezTo>
                    <a:pt x="636" y="607"/>
                    <a:pt x="672" y="624"/>
                    <a:pt x="709" y="640"/>
                  </a:cubicBezTo>
                  <a:lnTo>
                    <a:pt x="735" y="597"/>
                  </a:lnTo>
                  <a:cubicBezTo>
                    <a:pt x="616" y="547"/>
                    <a:pt x="504" y="481"/>
                    <a:pt x="402" y="403"/>
                  </a:cubicBezTo>
                  <a:cubicBezTo>
                    <a:pt x="259" y="292"/>
                    <a:pt x="136" y="155"/>
                    <a:pt x="42"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02"/>
            <p:cNvSpPr/>
            <p:nvPr/>
          </p:nvSpPr>
          <p:spPr>
            <a:xfrm>
              <a:off x="3439825" y="470250"/>
              <a:ext cx="26200" cy="17375"/>
            </a:xfrm>
            <a:custGeom>
              <a:rect b="b" l="l" r="r" t="t"/>
              <a:pathLst>
                <a:path extrusionOk="0" h="695" w="1048">
                  <a:moveTo>
                    <a:pt x="64" y="0"/>
                  </a:moveTo>
                  <a:cubicBezTo>
                    <a:pt x="43" y="26"/>
                    <a:pt x="21" y="53"/>
                    <a:pt x="1" y="78"/>
                  </a:cubicBezTo>
                  <a:cubicBezTo>
                    <a:pt x="56" y="162"/>
                    <a:pt x="116" y="243"/>
                    <a:pt x="184" y="318"/>
                  </a:cubicBezTo>
                  <a:cubicBezTo>
                    <a:pt x="315" y="462"/>
                    <a:pt x="572" y="636"/>
                    <a:pt x="822" y="694"/>
                  </a:cubicBezTo>
                  <a:cubicBezTo>
                    <a:pt x="866" y="635"/>
                    <a:pt x="951" y="520"/>
                    <a:pt x="1047" y="380"/>
                  </a:cubicBezTo>
                  <a:cubicBezTo>
                    <a:pt x="867" y="366"/>
                    <a:pt x="690" y="380"/>
                    <a:pt x="513" y="328"/>
                  </a:cubicBezTo>
                  <a:cubicBezTo>
                    <a:pt x="486" y="316"/>
                    <a:pt x="460" y="301"/>
                    <a:pt x="437" y="287"/>
                  </a:cubicBezTo>
                  <a:cubicBezTo>
                    <a:pt x="315" y="212"/>
                    <a:pt x="200" y="124"/>
                    <a:pt x="85" y="37"/>
                  </a:cubicBezTo>
                  <a:cubicBezTo>
                    <a:pt x="77" y="25"/>
                    <a:pt x="71" y="12"/>
                    <a:pt x="64"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02"/>
            <p:cNvSpPr/>
            <p:nvPr/>
          </p:nvSpPr>
          <p:spPr>
            <a:xfrm>
              <a:off x="3424275" y="487875"/>
              <a:ext cx="36775" cy="8825"/>
            </a:xfrm>
            <a:custGeom>
              <a:rect b="b" l="l" r="r" t="t"/>
              <a:pathLst>
                <a:path extrusionOk="0" h="353" w="1471">
                  <a:moveTo>
                    <a:pt x="1433" y="1"/>
                  </a:moveTo>
                  <a:lnTo>
                    <a:pt x="1433" y="1"/>
                  </a:lnTo>
                  <a:cubicBezTo>
                    <a:pt x="1244" y="128"/>
                    <a:pt x="1056" y="247"/>
                    <a:pt x="824" y="285"/>
                  </a:cubicBezTo>
                  <a:cubicBezTo>
                    <a:pt x="702" y="305"/>
                    <a:pt x="574" y="312"/>
                    <a:pt x="447" y="312"/>
                  </a:cubicBezTo>
                  <a:cubicBezTo>
                    <a:pt x="357" y="312"/>
                    <a:pt x="266" y="308"/>
                    <a:pt x="178" y="303"/>
                  </a:cubicBezTo>
                  <a:cubicBezTo>
                    <a:pt x="118" y="300"/>
                    <a:pt x="59" y="293"/>
                    <a:pt x="1" y="281"/>
                  </a:cubicBezTo>
                  <a:lnTo>
                    <a:pt x="1" y="281"/>
                  </a:lnTo>
                  <a:cubicBezTo>
                    <a:pt x="5" y="294"/>
                    <a:pt x="12" y="309"/>
                    <a:pt x="20" y="327"/>
                  </a:cubicBezTo>
                  <a:lnTo>
                    <a:pt x="25" y="328"/>
                  </a:lnTo>
                  <a:cubicBezTo>
                    <a:pt x="149" y="344"/>
                    <a:pt x="274" y="352"/>
                    <a:pt x="399" y="352"/>
                  </a:cubicBezTo>
                  <a:cubicBezTo>
                    <a:pt x="509" y="352"/>
                    <a:pt x="620" y="346"/>
                    <a:pt x="729" y="333"/>
                  </a:cubicBezTo>
                  <a:cubicBezTo>
                    <a:pt x="961" y="308"/>
                    <a:pt x="1163" y="228"/>
                    <a:pt x="1358" y="102"/>
                  </a:cubicBezTo>
                  <a:lnTo>
                    <a:pt x="1470" y="30"/>
                  </a:lnTo>
                  <a:lnTo>
                    <a:pt x="1408" y="34"/>
                  </a:lnTo>
                  <a:cubicBezTo>
                    <a:pt x="1408" y="34"/>
                    <a:pt x="1418" y="22"/>
                    <a:pt x="1433"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02"/>
            <p:cNvSpPr/>
            <p:nvPr/>
          </p:nvSpPr>
          <p:spPr>
            <a:xfrm>
              <a:off x="3372325" y="680675"/>
              <a:ext cx="13000" cy="38375"/>
            </a:xfrm>
            <a:custGeom>
              <a:rect b="b" l="l" r="r" t="t"/>
              <a:pathLst>
                <a:path extrusionOk="0" h="1535" w="520">
                  <a:moveTo>
                    <a:pt x="414" y="1"/>
                  </a:moveTo>
                  <a:lnTo>
                    <a:pt x="414" y="1"/>
                  </a:lnTo>
                  <a:cubicBezTo>
                    <a:pt x="336" y="6"/>
                    <a:pt x="258" y="8"/>
                    <a:pt x="180" y="8"/>
                  </a:cubicBezTo>
                  <a:cubicBezTo>
                    <a:pt x="146" y="8"/>
                    <a:pt x="113" y="8"/>
                    <a:pt x="79" y="7"/>
                  </a:cubicBezTo>
                  <a:cubicBezTo>
                    <a:pt x="24" y="206"/>
                    <a:pt x="1" y="413"/>
                    <a:pt x="8" y="619"/>
                  </a:cubicBezTo>
                  <a:cubicBezTo>
                    <a:pt x="17" y="913"/>
                    <a:pt x="80" y="1199"/>
                    <a:pt x="164" y="1481"/>
                  </a:cubicBezTo>
                  <a:cubicBezTo>
                    <a:pt x="285" y="1504"/>
                    <a:pt x="404" y="1522"/>
                    <a:pt x="519" y="1535"/>
                  </a:cubicBezTo>
                  <a:cubicBezTo>
                    <a:pt x="415" y="1210"/>
                    <a:pt x="331" y="876"/>
                    <a:pt x="331" y="534"/>
                  </a:cubicBezTo>
                  <a:cubicBezTo>
                    <a:pt x="331" y="353"/>
                    <a:pt x="359" y="173"/>
                    <a:pt x="414"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02"/>
            <p:cNvSpPr/>
            <p:nvPr/>
          </p:nvSpPr>
          <p:spPr>
            <a:xfrm>
              <a:off x="3397625" y="675550"/>
              <a:ext cx="37725" cy="38700"/>
            </a:xfrm>
            <a:custGeom>
              <a:rect b="b" l="l" r="r" t="t"/>
              <a:pathLst>
                <a:path extrusionOk="0" h="1548" w="1509">
                  <a:moveTo>
                    <a:pt x="313" y="0"/>
                  </a:moveTo>
                  <a:cubicBezTo>
                    <a:pt x="211" y="40"/>
                    <a:pt x="106" y="76"/>
                    <a:pt x="0" y="105"/>
                  </a:cubicBezTo>
                  <a:cubicBezTo>
                    <a:pt x="130" y="603"/>
                    <a:pt x="387" y="1056"/>
                    <a:pt x="842" y="1366"/>
                  </a:cubicBezTo>
                  <a:cubicBezTo>
                    <a:pt x="943" y="1435"/>
                    <a:pt x="1051" y="1496"/>
                    <a:pt x="1163" y="1547"/>
                  </a:cubicBezTo>
                  <a:cubicBezTo>
                    <a:pt x="1283" y="1495"/>
                    <a:pt x="1399" y="1433"/>
                    <a:pt x="1508" y="1362"/>
                  </a:cubicBezTo>
                  <a:cubicBezTo>
                    <a:pt x="1321" y="1298"/>
                    <a:pt x="1146" y="1207"/>
                    <a:pt x="988" y="1089"/>
                  </a:cubicBezTo>
                  <a:cubicBezTo>
                    <a:pt x="620" y="812"/>
                    <a:pt x="417" y="424"/>
                    <a:pt x="313"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02"/>
            <p:cNvSpPr/>
            <p:nvPr/>
          </p:nvSpPr>
          <p:spPr>
            <a:xfrm>
              <a:off x="3440550" y="542325"/>
              <a:ext cx="26575" cy="20675"/>
            </a:xfrm>
            <a:custGeom>
              <a:rect b="b" l="l" r="r" t="t"/>
              <a:pathLst>
                <a:path extrusionOk="0" h="827" w="1063">
                  <a:moveTo>
                    <a:pt x="0" y="1"/>
                  </a:moveTo>
                  <a:lnTo>
                    <a:pt x="0" y="1"/>
                  </a:lnTo>
                  <a:cubicBezTo>
                    <a:pt x="37" y="140"/>
                    <a:pt x="73" y="285"/>
                    <a:pt x="108" y="433"/>
                  </a:cubicBezTo>
                  <a:cubicBezTo>
                    <a:pt x="412" y="594"/>
                    <a:pt x="732" y="724"/>
                    <a:pt x="1062" y="827"/>
                  </a:cubicBezTo>
                  <a:cubicBezTo>
                    <a:pt x="1044" y="698"/>
                    <a:pt x="1025" y="580"/>
                    <a:pt x="1007" y="476"/>
                  </a:cubicBezTo>
                  <a:cubicBezTo>
                    <a:pt x="656" y="353"/>
                    <a:pt x="318" y="195"/>
                    <a:pt x="0"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02"/>
            <p:cNvSpPr/>
            <p:nvPr/>
          </p:nvSpPr>
          <p:spPr>
            <a:xfrm>
              <a:off x="3419100" y="663300"/>
              <a:ext cx="34975" cy="33200"/>
            </a:xfrm>
            <a:custGeom>
              <a:rect b="b" l="l" r="r" t="t"/>
              <a:pathLst>
                <a:path extrusionOk="0" h="1328" w="1399">
                  <a:moveTo>
                    <a:pt x="267" y="1"/>
                  </a:moveTo>
                  <a:cubicBezTo>
                    <a:pt x="243" y="22"/>
                    <a:pt x="218" y="44"/>
                    <a:pt x="193" y="64"/>
                  </a:cubicBezTo>
                  <a:cubicBezTo>
                    <a:pt x="129" y="113"/>
                    <a:pt x="66" y="159"/>
                    <a:pt x="0" y="202"/>
                  </a:cubicBezTo>
                  <a:cubicBezTo>
                    <a:pt x="12" y="219"/>
                    <a:pt x="23" y="235"/>
                    <a:pt x="35" y="252"/>
                  </a:cubicBezTo>
                  <a:cubicBezTo>
                    <a:pt x="287" y="594"/>
                    <a:pt x="617" y="865"/>
                    <a:pt x="950" y="1123"/>
                  </a:cubicBezTo>
                  <a:cubicBezTo>
                    <a:pt x="1039" y="1192"/>
                    <a:pt x="1129" y="1260"/>
                    <a:pt x="1217" y="1328"/>
                  </a:cubicBezTo>
                  <a:cubicBezTo>
                    <a:pt x="1282" y="1246"/>
                    <a:pt x="1343" y="1159"/>
                    <a:pt x="1399" y="1068"/>
                  </a:cubicBezTo>
                  <a:lnTo>
                    <a:pt x="1363" y="1041"/>
                  </a:lnTo>
                  <a:cubicBezTo>
                    <a:pt x="1043" y="793"/>
                    <a:pt x="712" y="550"/>
                    <a:pt x="448" y="242"/>
                  </a:cubicBezTo>
                  <a:cubicBezTo>
                    <a:pt x="382" y="166"/>
                    <a:pt x="322" y="85"/>
                    <a:pt x="267"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02"/>
            <p:cNvSpPr/>
            <p:nvPr/>
          </p:nvSpPr>
          <p:spPr>
            <a:xfrm>
              <a:off x="3312100" y="664050"/>
              <a:ext cx="13125" cy="35350"/>
            </a:xfrm>
            <a:custGeom>
              <a:rect b="b" l="l" r="r" t="t"/>
              <a:pathLst>
                <a:path extrusionOk="0" h="1414" w="525">
                  <a:moveTo>
                    <a:pt x="246" y="1"/>
                  </a:moveTo>
                  <a:cubicBezTo>
                    <a:pt x="94" y="356"/>
                    <a:pt x="1" y="733"/>
                    <a:pt x="23" y="1124"/>
                  </a:cubicBezTo>
                  <a:cubicBezTo>
                    <a:pt x="25" y="1159"/>
                    <a:pt x="28" y="1192"/>
                    <a:pt x="33" y="1226"/>
                  </a:cubicBezTo>
                  <a:cubicBezTo>
                    <a:pt x="164" y="1292"/>
                    <a:pt x="294" y="1355"/>
                    <a:pt x="421" y="1413"/>
                  </a:cubicBezTo>
                  <a:cubicBezTo>
                    <a:pt x="380" y="1266"/>
                    <a:pt x="359" y="1113"/>
                    <a:pt x="360" y="960"/>
                  </a:cubicBezTo>
                  <a:cubicBezTo>
                    <a:pt x="361" y="679"/>
                    <a:pt x="426" y="406"/>
                    <a:pt x="524" y="142"/>
                  </a:cubicBezTo>
                  <a:cubicBezTo>
                    <a:pt x="427" y="96"/>
                    <a:pt x="334" y="48"/>
                    <a:pt x="246"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02"/>
            <p:cNvSpPr/>
            <p:nvPr/>
          </p:nvSpPr>
          <p:spPr>
            <a:xfrm>
              <a:off x="3335650" y="676700"/>
              <a:ext cx="36800" cy="40225"/>
            </a:xfrm>
            <a:custGeom>
              <a:rect b="b" l="l" r="r" t="t"/>
              <a:pathLst>
                <a:path extrusionOk="0" h="1609" w="1472">
                  <a:moveTo>
                    <a:pt x="526" y="0"/>
                  </a:moveTo>
                  <a:cubicBezTo>
                    <a:pt x="286" y="352"/>
                    <a:pt x="95" y="732"/>
                    <a:pt x="0" y="1137"/>
                  </a:cubicBezTo>
                  <a:cubicBezTo>
                    <a:pt x="110" y="1182"/>
                    <a:pt x="216" y="1224"/>
                    <a:pt x="320" y="1263"/>
                  </a:cubicBezTo>
                  <a:cubicBezTo>
                    <a:pt x="395" y="856"/>
                    <a:pt x="585" y="473"/>
                    <a:pt x="826" y="123"/>
                  </a:cubicBezTo>
                  <a:lnTo>
                    <a:pt x="826" y="123"/>
                  </a:lnTo>
                  <a:cubicBezTo>
                    <a:pt x="819" y="497"/>
                    <a:pt x="871" y="870"/>
                    <a:pt x="981" y="1229"/>
                  </a:cubicBezTo>
                  <a:cubicBezTo>
                    <a:pt x="1009" y="1323"/>
                    <a:pt x="1043" y="1418"/>
                    <a:pt x="1080" y="1512"/>
                  </a:cubicBezTo>
                  <a:cubicBezTo>
                    <a:pt x="1214" y="1549"/>
                    <a:pt x="1345" y="1581"/>
                    <a:pt x="1471" y="1608"/>
                  </a:cubicBezTo>
                  <a:cubicBezTo>
                    <a:pt x="1415" y="1486"/>
                    <a:pt x="1365" y="1360"/>
                    <a:pt x="1324" y="1232"/>
                  </a:cubicBezTo>
                  <a:cubicBezTo>
                    <a:pt x="1222" y="925"/>
                    <a:pt x="1165" y="606"/>
                    <a:pt x="1157" y="282"/>
                  </a:cubicBezTo>
                  <a:cubicBezTo>
                    <a:pt x="1156" y="237"/>
                    <a:pt x="1153" y="186"/>
                    <a:pt x="1152" y="133"/>
                  </a:cubicBezTo>
                  <a:cubicBezTo>
                    <a:pt x="942" y="103"/>
                    <a:pt x="732" y="59"/>
                    <a:pt x="526"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02"/>
            <p:cNvSpPr/>
            <p:nvPr/>
          </p:nvSpPr>
          <p:spPr>
            <a:xfrm>
              <a:off x="3443875" y="628800"/>
              <a:ext cx="26400" cy="10850"/>
            </a:xfrm>
            <a:custGeom>
              <a:rect b="b" l="l" r="r" t="t"/>
              <a:pathLst>
                <a:path extrusionOk="0" h="434" w="1056">
                  <a:moveTo>
                    <a:pt x="89" y="0"/>
                  </a:moveTo>
                  <a:cubicBezTo>
                    <a:pt x="63" y="100"/>
                    <a:pt x="34" y="198"/>
                    <a:pt x="1" y="294"/>
                  </a:cubicBezTo>
                  <a:cubicBezTo>
                    <a:pt x="308" y="387"/>
                    <a:pt x="628" y="433"/>
                    <a:pt x="948" y="433"/>
                  </a:cubicBezTo>
                  <a:cubicBezTo>
                    <a:pt x="974" y="433"/>
                    <a:pt x="1000" y="433"/>
                    <a:pt x="1027" y="432"/>
                  </a:cubicBezTo>
                  <a:cubicBezTo>
                    <a:pt x="1039" y="331"/>
                    <a:pt x="1048" y="231"/>
                    <a:pt x="1055" y="130"/>
                  </a:cubicBezTo>
                  <a:lnTo>
                    <a:pt x="1055" y="130"/>
                  </a:lnTo>
                  <a:cubicBezTo>
                    <a:pt x="1020" y="131"/>
                    <a:pt x="985" y="132"/>
                    <a:pt x="951" y="132"/>
                  </a:cubicBezTo>
                  <a:cubicBezTo>
                    <a:pt x="658" y="132"/>
                    <a:pt x="367" y="88"/>
                    <a:pt x="89"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02"/>
            <p:cNvSpPr/>
            <p:nvPr/>
          </p:nvSpPr>
          <p:spPr>
            <a:xfrm>
              <a:off x="3507350" y="510025"/>
              <a:ext cx="16500" cy="17775"/>
            </a:xfrm>
            <a:custGeom>
              <a:rect b="b" l="l" r="r" t="t"/>
              <a:pathLst>
                <a:path extrusionOk="0" h="711" w="660">
                  <a:moveTo>
                    <a:pt x="123" y="0"/>
                  </a:moveTo>
                  <a:cubicBezTo>
                    <a:pt x="148" y="29"/>
                    <a:pt x="174" y="56"/>
                    <a:pt x="203" y="81"/>
                  </a:cubicBezTo>
                  <a:cubicBezTo>
                    <a:pt x="51" y="254"/>
                    <a:pt x="0" y="492"/>
                    <a:pt x="68" y="711"/>
                  </a:cubicBezTo>
                  <a:cubicBezTo>
                    <a:pt x="190" y="707"/>
                    <a:pt x="314" y="703"/>
                    <a:pt x="441" y="697"/>
                  </a:cubicBezTo>
                  <a:cubicBezTo>
                    <a:pt x="354" y="530"/>
                    <a:pt x="397" y="310"/>
                    <a:pt x="560" y="206"/>
                  </a:cubicBezTo>
                  <a:cubicBezTo>
                    <a:pt x="630" y="161"/>
                    <a:pt x="660" y="87"/>
                    <a:pt x="639" y="22"/>
                  </a:cubicBezTo>
                  <a:cubicBezTo>
                    <a:pt x="462" y="10"/>
                    <a:pt x="284" y="4"/>
                    <a:pt x="123"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02"/>
            <p:cNvSpPr/>
            <p:nvPr/>
          </p:nvSpPr>
          <p:spPr>
            <a:xfrm>
              <a:off x="3434950" y="486700"/>
              <a:ext cx="85625" cy="60150"/>
            </a:xfrm>
            <a:custGeom>
              <a:rect b="b" l="l" r="r" t="t"/>
              <a:pathLst>
                <a:path extrusionOk="0" h="2406" w="3425">
                  <a:moveTo>
                    <a:pt x="3224" y="0"/>
                  </a:moveTo>
                  <a:cubicBezTo>
                    <a:pt x="3011" y="0"/>
                    <a:pt x="2796" y="4"/>
                    <a:pt x="2588" y="9"/>
                  </a:cubicBezTo>
                  <a:cubicBezTo>
                    <a:pt x="2456" y="247"/>
                    <a:pt x="2349" y="503"/>
                    <a:pt x="2245" y="755"/>
                  </a:cubicBezTo>
                  <a:cubicBezTo>
                    <a:pt x="2079" y="1165"/>
                    <a:pt x="1918" y="1611"/>
                    <a:pt x="1881" y="2057"/>
                  </a:cubicBezTo>
                  <a:cubicBezTo>
                    <a:pt x="1826" y="1764"/>
                    <a:pt x="1829" y="1452"/>
                    <a:pt x="1839" y="1211"/>
                  </a:cubicBezTo>
                  <a:cubicBezTo>
                    <a:pt x="1860" y="804"/>
                    <a:pt x="1947" y="403"/>
                    <a:pt x="2095" y="24"/>
                  </a:cubicBezTo>
                  <a:lnTo>
                    <a:pt x="2095" y="24"/>
                  </a:lnTo>
                  <a:cubicBezTo>
                    <a:pt x="1841" y="34"/>
                    <a:pt x="1611" y="46"/>
                    <a:pt x="1427" y="54"/>
                  </a:cubicBezTo>
                  <a:cubicBezTo>
                    <a:pt x="1235" y="284"/>
                    <a:pt x="1043" y="513"/>
                    <a:pt x="850" y="742"/>
                  </a:cubicBezTo>
                  <a:cubicBezTo>
                    <a:pt x="616" y="1017"/>
                    <a:pt x="334" y="1314"/>
                    <a:pt x="1" y="1470"/>
                  </a:cubicBezTo>
                  <a:cubicBezTo>
                    <a:pt x="32" y="1567"/>
                    <a:pt x="64" y="1667"/>
                    <a:pt x="95" y="1770"/>
                  </a:cubicBezTo>
                  <a:cubicBezTo>
                    <a:pt x="405" y="1642"/>
                    <a:pt x="685" y="1421"/>
                    <a:pt x="921" y="1168"/>
                  </a:cubicBezTo>
                  <a:cubicBezTo>
                    <a:pt x="1155" y="918"/>
                    <a:pt x="1378" y="657"/>
                    <a:pt x="1598" y="393"/>
                  </a:cubicBezTo>
                  <a:lnTo>
                    <a:pt x="1598" y="393"/>
                  </a:lnTo>
                  <a:cubicBezTo>
                    <a:pt x="1515" y="711"/>
                    <a:pt x="1471" y="1038"/>
                    <a:pt x="1467" y="1368"/>
                  </a:cubicBezTo>
                  <a:cubicBezTo>
                    <a:pt x="1465" y="1655"/>
                    <a:pt x="1485" y="1966"/>
                    <a:pt x="1561" y="2254"/>
                  </a:cubicBezTo>
                  <a:cubicBezTo>
                    <a:pt x="1754" y="2301"/>
                    <a:pt x="1994" y="2356"/>
                    <a:pt x="2250" y="2406"/>
                  </a:cubicBezTo>
                  <a:cubicBezTo>
                    <a:pt x="2226" y="2160"/>
                    <a:pt x="2257" y="1913"/>
                    <a:pt x="2316" y="1669"/>
                  </a:cubicBezTo>
                  <a:cubicBezTo>
                    <a:pt x="2154" y="1652"/>
                    <a:pt x="2049" y="1645"/>
                    <a:pt x="2049" y="1645"/>
                  </a:cubicBezTo>
                  <a:lnTo>
                    <a:pt x="2049" y="1645"/>
                  </a:lnTo>
                  <a:cubicBezTo>
                    <a:pt x="2049" y="1645"/>
                    <a:pt x="2155" y="1649"/>
                    <a:pt x="2320" y="1650"/>
                  </a:cubicBezTo>
                  <a:cubicBezTo>
                    <a:pt x="2381" y="1405"/>
                    <a:pt x="2470" y="1163"/>
                    <a:pt x="2563" y="931"/>
                  </a:cubicBezTo>
                  <a:lnTo>
                    <a:pt x="2563" y="931"/>
                  </a:lnTo>
                  <a:cubicBezTo>
                    <a:pt x="2464" y="932"/>
                    <a:pt x="2405" y="933"/>
                    <a:pt x="2405" y="933"/>
                  </a:cubicBezTo>
                  <a:cubicBezTo>
                    <a:pt x="2405" y="933"/>
                    <a:pt x="2464" y="931"/>
                    <a:pt x="2565" y="924"/>
                  </a:cubicBezTo>
                  <a:cubicBezTo>
                    <a:pt x="2567" y="920"/>
                    <a:pt x="2568" y="917"/>
                    <a:pt x="2569" y="913"/>
                  </a:cubicBezTo>
                  <a:cubicBezTo>
                    <a:pt x="2638" y="741"/>
                    <a:pt x="2709" y="561"/>
                    <a:pt x="2790" y="384"/>
                  </a:cubicBezTo>
                  <a:cubicBezTo>
                    <a:pt x="2806" y="568"/>
                    <a:pt x="2872" y="743"/>
                    <a:pt x="2983" y="889"/>
                  </a:cubicBezTo>
                  <a:cubicBezTo>
                    <a:pt x="3118" y="877"/>
                    <a:pt x="3268" y="862"/>
                    <a:pt x="3425" y="844"/>
                  </a:cubicBezTo>
                  <a:cubicBezTo>
                    <a:pt x="3101" y="648"/>
                    <a:pt x="3102" y="316"/>
                    <a:pt x="3224"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02"/>
            <p:cNvSpPr/>
            <p:nvPr/>
          </p:nvSpPr>
          <p:spPr>
            <a:xfrm>
              <a:off x="3446525" y="566025"/>
              <a:ext cx="22025" cy="11500"/>
            </a:xfrm>
            <a:custGeom>
              <a:rect b="b" l="l" r="r" t="t"/>
              <a:pathLst>
                <a:path extrusionOk="0" h="460" w="881">
                  <a:moveTo>
                    <a:pt x="841" y="0"/>
                  </a:moveTo>
                  <a:cubicBezTo>
                    <a:pt x="565" y="85"/>
                    <a:pt x="280" y="145"/>
                    <a:pt x="1" y="156"/>
                  </a:cubicBezTo>
                  <a:cubicBezTo>
                    <a:pt x="16" y="256"/>
                    <a:pt x="32" y="357"/>
                    <a:pt x="45" y="460"/>
                  </a:cubicBezTo>
                  <a:cubicBezTo>
                    <a:pt x="323" y="444"/>
                    <a:pt x="605" y="388"/>
                    <a:pt x="880" y="311"/>
                  </a:cubicBezTo>
                  <a:cubicBezTo>
                    <a:pt x="868" y="203"/>
                    <a:pt x="854" y="98"/>
                    <a:pt x="841"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02"/>
            <p:cNvSpPr/>
            <p:nvPr/>
          </p:nvSpPr>
          <p:spPr>
            <a:xfrm>
              <a:off x="3495900" y="530200"/>
              <a:ext cx="21850" cy="19050"/>
            </a:xfrm>
            <a:custGeom>
              <a:rect b="b" l="l" r="r" t="t"/>
              <a:pathLst>
                <a:path extrusionOk="0" h="762" w="874">
                  <a:moveTo>
                    <a:pt x="421" y="0"/>
                  </a:moveTo>
                  <a:cubicBezTo>
                    <a:pt x="206" y="180"/>
                    <a:pt x="57" y="428"/>
                    <a:pt x="0" y="702"/>
                  </a:cubicBezTo>
                  <a:cubicBezTo>
                    <a:pt x="119" y="724"/>
                    <a:pt x="238" y="744"/>
                    <a:pt x="357" y="762"/>
                  </a:cubicBezTo>
                  <a:cubicBezTo>
                    <a:pt x="401" y="497"/>
                    <a:pt x="563" y="255"/>
                    <a:pt x="838" y="112"/>
                  </a:cubicBezTo>
                  <a:cubicBezTo>
                    <a:pt x="851" y="106"/>
                    <a:pt x="863" y="98"/>
                    <a:pt x="874" y="88"/>
                  </a:cubicBezTo>
                  <a:cubicBezTo>
                    <a:pt x="725" y="53"/>
                    <a:pt x="570" y="24"/>
                    <a:pt x="421"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02"/>
            <p:cNvSpPr/>
            <p:nvPr/>
          </p:nvSpPr>
          <p:spPr>
            <a:xfrm>
              <a:off x="3449125" y="596175"/>
              <a:ext cx="21800" cy="11950"/>
            </a:xfrm>
            <a:custGeom>
              <a:rect b="b" l="l" r="r" t="t"/>
              <a:pathLst>
                <a:path extrusionOk="0" h="478" w="872">
                  <a:moveTo>
                    <a:pt x="0" y="1"/>
                  </a:moveTo>
                  <a:cubicBezTo>
                    <a:pt x="4" y="112"/>
                    <a:pt x="4" y="221"/>
                    <a:pt x="1" y="331"/>
                  </a:cubicBezTo>
                  <a:cubicBezTo>
                    <a:pt x="286" y="407"/>
                    <a:pt x="579" y="444"/>
                    <a:pt x="871" y="477"/>
                  </a:cubicBezTo>
                  <a:cubicBezTo>
                    <a:pt x="870" y="373"/>
                    <a:pt x="867" y="272"/>
                    <a:pt x="862" y="171"/>
                  </a:cubicBezTo>
                  <a:cubicBezTo>
                    <a:pt x="681" y="149"/>
                    <a:pt x="500" y="124"/>
                    <a:pt x="320" y="88"/>
                  </a:cubicBezTo>
                  <a:cubicBezTo>
                    <a:pt x="212" y="66"/>
                    <a:pt x="105" y="37"/>
                    <a:pt x="0"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02"/>
            <p:cNvSpPr/>
            <p:nvPr/>
          </p:nvSpPr>
          <p:spPr>
            <a:xfrm>
              <a:off x="3114350" y="335400"/>
              <a:ext cx="242050" cy="308300"/>
            </a:xfrm>
            <a:custGeom>
              <a:rect b="b" l="l" r="r" t="t"/>
              <a:pathLst>
                <a:path extrusionOk="0" h="12332" w="9682">
                  <a:moveTo>
                    <a:pt x="5554" y="0"/>
                  </a:moveTo>
                  <a:cubicBezTo>
                    <a:pt x="3649" y="0"/>
                    <a:pt x="1679" y="1614"/>
                    <a:pt x="1138" y="4994"/>
                  </a:cubicBezTo>
                  <a:cubicBezTo>
                    <a:pt x="0" y="12111"/>
                    <a:pt x="4412" y="12324"/>
                    <a:pt x="4412" y="12324"/>
                  </a:cubicBezTo>
                  <a:cubicBezTo>
                    <a:pt x="4412" y="12324"/>
                    <a:pt x="4488" y="12332"/>
                    <a:pt x="4622" y="12332"/>
                  </a:cubicBezTo>
                  <a:cubicBezTo>
                    <a:pt x="5580" y="12332"/>
                    <a:pt x="9482" y="11948"/>
                    <a:pt x="9607" y="5706"/>
                  </a:cubicBezTo>
                  <a:cubicBezTo>
                    <a:pt x="9682" y="1971"/>
                    <a:pt x="7658" y="0"/>
                    <a:pt x="5554" y="0"/>
                  </a:cubicBezTo>
                  <a:close/>
                </a:path>
              </a:pathLst>
            </a:custGeom>
            <a:solidFill>
              <a:srgbClr val="FEF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02"/>
            <p:cNvSpPr/>
            <p:nvPr/>
          </p:nvSpPr>
          <p:spPr>
            <a:xfrm>
              <a:off x="3151025" y="586050"/>
              <a:ext cx="177400" cy="12175"/>
            </a:xfrm>
            <a:custGeom>
              <a:rect b="b" l="l" r="r" t="t"/>
              <a:pathLst>
                <a:path extrusionOk="0" h="487" w="7096">
                  <a:moveTo>
                    <a:pt x="1" y="0"/>
                  </a:moveTo>
                  <a:cubicBezTo>
                    <a:pt x="40" y="92"/>
                    <a:pt x="81" y="180"/>
                    <a:pt x="125" y="264"/>
                  </a:cubicBezTo>
                  <a:cubicBezTo>
                    <a:pt x="422" y="350"/>
                    <a:pt x="725" y="407"/>
                    <a:pt x="1032" y="438"/>
                  </a:cubicBezTo>
                  <a:cubicBezTo>
                    <a:pt x="1427" y="475"/>
                    <a:pt x="1827" y="486"/>
                    <a:pt x="2227" y="486"/>
                  </a:cubicBezTo>
                  <a:cubicBezTo>
                    <a:pt x="2762" y="486"/>
                    <a:pt x="3299" y="466"/>
                    <a:pt x="3829" y="458"/>
                  </a:cubicBezTo>
                  <a:cubicBezTo>
                    <a:pt x="4743" y="446"/>
                    <a:pt x="5656" y="419"/>
                    <a:pt x="6568" y="355"/>
                  </a:cubicBezTo>
                  <a:cubicBezTo>
                    <a:pt x="6678" y="346"/>
                    <a:pt x="6789" y="338"/>
                    <a:pt x="6901" y="329"/>
                  </a:cubicBezTo>
                  <a:cubicBezTo>
                    <a:pt x="6967" y="233"/>
                    <a:pt x="7033" y="132"/>
                    <a:pt x="7096" y="26"/>
                  </a:cubicBezTo>
                  <a:lnTo>
                    <a:pt x="7096" y="26"/>
                  </a:lnTo>
                  <a:cubicBezTo>
                    <a:pt x="6558" y="78"/>
                    <a:pt x="6050" y="118"/>
                    <a:pt x="5957" y="124"/>
                  </a:cubicBezTo>
                  <a:cubicBezTo>
                    <a:pt x="5118" y="174"/>
                    <a:pt x="4279" y="193"/>
                    <a:pt x="3439" y="202"/>
                  </a:cubicBezTo>
                  <a:cubicBezTo>
                    <a:pt x="2971" y="207"/>
                    <a:pt x="2500" y="222"/>
                    <a:pt x="2030" y="222"/>
                  </a:cubicBezTo>
                  <a:cubicBezTo>
                    <a:pt x="1674" y="222"/>
                    <a:pt x="1318" y="214"/>
                    <a:pt x="965" y="186"/>
                  </a:cubicBezTo>
                  <a:cubicBezTo>
                    <a:pt x="638" y="158"/>
                    <a:pt x="315" y="95"/>
                    <a:pt x="1"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02"/>
            <p:cNvSpPr/>
            <p:nvPr/>
          </p:nvSpPr>
          <p:spPr>
            <a:xfrm>
              <a:off x="3139625" y="533475"/>
              <a:ext cx="208900" cy="16675"/>
            </a:xfrm>
            <a:custGeom>
              <a:rect b="b" l="l" r="r" t="t"/>
              <a:pathLst>
                <a:path extrusionOk="0" h="667" w="8356">
                  <a:moveTo>
                    <a:pt x="8355" y="0"/>
                  </a:moveTo>
                  <a:lnTo>
                    <a:pt x="8355" y="0"/>
                  </a:lnTo>
                  <a:cubicBezTo>
                    <a:pt x="7750" y="103"/>
                    <a:pt x="7136" y="132"/>
                    <a:pt x="6518" y="132"/>
                  </a:cubicBezTo>
                  <a:cubicBezTo>
                    <a:pt x="5817" y="132"/>
                    <a:pt x="5112" y="95"/>
                    <a:pt x="4415" y="86"/>
                  </a:cubicBezTo>
                  <a:cubicBezTo>
                    <a:pt x="4349" y="85"/>
                    <a:pt x="4283" y="85"/>
                    <a:pt x="4217" y="85"/>
                  </a:cubicBezTo>
                  <a:cubicBezTo>
                    <a:pt x="3481" y="85"/>
                    <a:pt x="2754" y="135"/>
                    <a:pt x="2024" y="254"/>
                  </a:cubicBezTo>
                  <a:cubicBezTo>
                    <a:pt x="1586" y="326"/>
                    <a:pt x="1129" y="410"/>
                    <a:pt x="680" y="410"/>
                  </a:cubicBezTo>
                  <a:cubicBezTo>
                    <a:pt x="450" y="410"/>
                    <a:pt x="222" y="388"/>
                    <a:pt x="1" y="331"/>
                  </a:cubicBezTo>
                  <a:lnTo>
                    <a:pt x="1" y="331"/>
                  </a:lnTo>
                  <a:cubicBezTo>
                    <a:pt x="9" y="412"/>
                    <a:pt x="20" y="491"/>
                    <a:pt x="32" y="568"/>
                  </a:cubicBezTo>
                  <a:cubicBezTo>
                    <a:pt x="298" y="639"/>
                    <a:pt x="572" y="667"/>
                    <a:pt x="848" y="667"/>
                  </a:cubicBezTo>
                  <a:cubicBezTo>
                    <a:pt x="1182" y="667"/>
                    <a:pt x="1519" y="626"/>
                    <a:pt x="1850" y="575"/>
                  </a:cubicBezTo>
                  <a:cubicBezTo>
                    <a:pt x="2699" y="443"/>
                    <a:pt x="3524" y="345"/>
                    <a:pt x="4382" y="345"/>
                  </a:cubicBezTo>
                  <a:cubicBezTo>
                    <a:pt x="4416" y="345"/>
                    <a:pt x="4451" y="345"/>
                    <a:pt x="4485" y="345"/>
                  </a:cubicBezTo>
                  <a:cubicBezTo>
                    <a:pt x="5224" y="352"/>
                    <a:pt x="5973" y="394"/>
                    <a:pt x="6718" y="394"/>
                  </a:cubicBezTo>
                  <a:cubicBezTo>
                    <a:pt x="7243" y="394"/>
                    <a:pt x="7768" y="373"/>
                    <a:pt x="8285" y="304"/>
                  </a:cubicBezTo>
                  <a:cubicBezTo>
                    <a:pt x="8310" y="205"/>
                    <a:pt x="8333" y="104"/>
                    <a:pt x="8355"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02"/>
            <p:cNvSpPr/>
            <p:nvPr/>
          </p:nvSpPr>
          <p:spPr>
            <a:xfrm>
              <a:off x="3138125" y="496750"/>
              <a:ext cx="215550" cy="23875"/>
            </a:xfrm>
            <a:custGeom>
              <a:rect b="b" l="l" r="r" t="t"/>
              <a:pathLst>
                <a:path extrusionOk="0" h="955" w="8622">
                  <a:moveTo>
                    <a:pt x="8621" y="1"/>
                  </a:moveTo>
                  <a:lnTo>
                    <a:pt x="8621" y="1"/>
                  </a:lnTo>
                  <a:cubicBezTo>
                    <a:pt x="8107" y="66"/>
                    <a:pt x="7599" y="162"/>
                    <a:pt x="7104" y="335"/>
                  </a:cubicBezTo>
                  <a:cubicBezTo>
                    <a:pt x="6320" y="606"/>
                    <a:pt x="5560" y="693"/>
                    <a:pt x="4732" y="694"/>
                  </a:cubicBezTo>
                  <a:cubicBezTo>
                    <a:pt x="4602" y="695"/>
                    <a:pt x="4472" y="695"/>
                    <a:pt x="4342" y="695"/>
                  </a:cubicBezTo>
                  <a:cubicBezTo>
                    <a:pt x="3654" y="695"/>
                    <a:pt x="2967" y="690"/>
                    <a:pt x="2279" y="687"/>
                  </a:cubicBezTo>
                  <a:cubicBezTo>
                    <a:pt x="2266" y="687"/>
                    <a:pt x="2252" y="687"/>
                    <a:pt x="2238" y="687"/>
                  </a:cubicBezTo>
                  <a:cubicBezTo>
                    <a:pt x="1989" y="687"/>
                    <a:pt x="1724" y="698"/>
                    <a:pt x="1456" y="698"/>
                  </a:cubicBezTo>
                  <a:cubicBezTo>
                    <a:pt x="951" y="698"/>
                    <a:pt x="438" y="660"/>
                    <a:pt x="4" y="443"/>
                  </a:cubicBezTo>
                  <a:cubicBezTo>
                    <a:pt x="2" y="516"/>
                    <a:pt x="1" y="589"/>
                    <a:pt x="0" y="659"/>
                  </a:cubicBezTo>
                  <a:cubicBezTo>
                    <a:pt x="552" y="919"/>
                    <a:pt x="1166" y="941"/>
                    <a:pt x="1785" y="944"/>
                  </a:cubicBezTo>
                  <a:cubicBezTo>
                    <a:pt x="2713" y="949"/>
                    <a:pt x="3642" y="953"/>
                    <a:pt x="4570" y="954"/>
                  </a:cubicBezTo>
                  <a:cubicBezTo>
                    <a:pt x="4612" y="954"/>
                    <a:pt x="4654" y="954"/>
                    <a:pt x="4696" y="954"/>
                  </a:cubicBezTo>
                  <a:cubicBezTo>
                    <a:pt x="5539" y="954"/>
                    <a:pt x="6362" y="926"/>
                    <a:pt x="7168" y="647"/>
                  </a:cubicBezTo>
                  <a:cubicBezTo>
                    <a:pt x="7580" y="505"/>
                    <a:pt x="7989" y="384"/>
                    <a:pt x="8420" y="312"/>
                  </a:cubicBezTo>
                  <a:cubicBezTo>
                    <a:pt x="8480" y="303"/>
                    <a:pt x="8538" y="295"/>
                    <a:pt x="8596" y="286"/>
                  </a:cubicBezTo>
                  <a:cubicBezTo>
                    <a:pt x="8606" y="192"/>
                    <a:pt x="8614" y="97"/>
                    <a:pt x="8621"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02"/>
            <p:cNvSpPr/>
            <p:nvPr/>
          </p:nvSpPr>
          <p:spPr>
            <a:xfrm>
              <a:off x="3138150" y="500200"/>
              <a:ext cx="215250" cy="14475"/>
            </a:xfrm>
            <a:custGeom>
              <a:rect b="b" l="l" r="r" t="t"/>
              <a:pathLst>
                <a:path extrusionOk="0" h="579" w="8610">
                  <a:moveTo>
                    <a:pt x="8609" y="1"/>
                  </a:moveTo>
                  <a:lnTo>
                    <a:pt x="8609" y="1"/>
                  </a:lnTo>
                  <a:cubicBezTo>
                    <a:pt x="6884" y="191"/>
                    <a:pt x="5156" y="342"/>
                    <a:pt x="3423" y="457"/>
                  </a:cubicBezTo>
                  <a:cubicBezTo>
                    <a:pt x="2789" y="498"/>
                    <a:pt x="2142" y="551"/>
                    <a:pt x="1498" y="551"/>
                  </a:cubicBezTo>
                  <a:cubicBezTo>
                    <a:pt x="994" y="551"/>
                    <a:pt x="492" y="518"/>
                    <a:pt x="0" y="423"/>
                  </a:cubicBezTo>
                  <a:lnTo>
                    <a:pt x="0" y="455"/>
                  </a:lnTo>
                  <a:cubicBezTo>
                    <a:pt x="473" y="548"/>
                    <a:pt x="956" y="578"/>
                    <a:pt x="1441" y="578"/>
                  </a:cubicBezTo>
                  <a:cubicBezTo>
                    <a:pt x="1901" y="578"/>
                    <a:pt x="2363" y="551"/>
                    <a:pt x="2817" y="524"/>
                  </a:cubicBezTo>
                  <a:cubicBezTo>
                    <a:pt x="3998" y="454"/>
                    <a:pt x="5177" y="370"/>
                    <a:pt x="6355" y="261"/>
                  </a:cubicBezTo>
                  <a:cubicBezTo>
                    <a:pt x="7106" y="193"/>
                    <a:pt x="7856" y="117"/>
                    <a:pt x="8606" y="34"/>
                  </a:cubicBezTo>
                  <a:cubicBezTo>
                    <a:pt x="8607" y="23"/>
                    <a:pt x="8608" y="11"/>
                    <a:pt x="8609"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02"/>
            <p:cNvSpPr/>
            <p:nvPr/>
          </p:nvSpPr>
          <p:spPr>
            <a:xfrm>
              <a:off x="3139075" y="466050"/>
              <a:ext cx="215400" cy="25325"/>
            </a:xfrm>
            <a:custGeom>
              <a:rect b="b" l="l" r="r" t="t"/>
              <a:pathLst>
                <a:path extrusionOk="0" h="1013" w="8616">
                  <a:moveTo>
                    <a:pt x="8614" y="0"/>
                  </a:moveTo>
                  <a:cubicBezTo>
                    <a:pt x="6602" y="31"/>
                    <a:pt x="4588" y="168"/>
                    <a:pt x="2597" y="473"/>
                  </a:cubicBezTo>
                  <a:cubicBezTo>
                    <a:pt x="1727" y="605"/>
                    <a:pt x="859" y="773"/>
                    <a:pt x="2" y="980"/>
                  </a:cubicBezTo>
                  <a:cubicBezTo>
                    <a:pt x="1" y="991"/>
                    <a:pt x="0" y="1001"/>
                    <a:pt x="0" y="1012"/>
                  </a:cubicBezTo>
                  <a:cubicBezTo>
                    <a:pt x="1901" y="562"/>
                    <a:pt x="3839" y="292"/>
                    <a:pt x="5791" y="153"/>
                  </a:cubicBezTo>
                  <a:cubicBezTo>
                    <a:pt x="6730" y="86"/>
                    <a:pt x="7673" y="48"/>
                    <a:pt x="8615" y="33"/>
                  </a:cubicBezTo>
                  <a:cubicBezTo>
                    <a:pt x="8615" y="22"/>
                    <a:pt x="8615" y="11"/>
                    <a:pt x="8614"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02"/>
            <p:cNvSpPr/>
            <p:nvPr/>
          </p:nvSpPr>
          <p:spPr>
            <a:xfrm>
              <a:off x="3114350" y="421125"/>
              <a:ext cx="247175" cy="217575"/>
            </a:xfrm>
            <a:custGeom>
              <a:rect b="b" l="l" r="r" t="t"/>
              <a:pathLst>
                <a:path extrusionOk="0" h="8703" w="9887">
                  <a:moveTo>
                    <a:pt x="8824" y="0"/>
                  </a:moveTo>
                  <a:lnTo>
                    <a:pt x="1708" y="712"/>
                  </a:lnTo>
                  <a:cubicBezTo>
                    <a:pt x="1708" y="712"/>
                    <a:pt x="0" y="8255"/>
                    <a:pt x="4555" y="8682"/>
                  </a:cubicBezTo>
                  <a:cubicBezTo>
                    <a:pt x="4699" y="8696"/>
                    <a:pt x="4839" y="8702"/>
                    <a:pt x="4974" y="8702"/>
                  </a:cubicBezTo>
                  <a:cubicBezTo>
                    <a:pt x="9887" y="8702"/>
                    <a:pt x="8824" y="0"/>
                    <a:pt x="8824" y="0"/>
                  </a:cubicBezTo>
                  <a:close/>
                </a:path>
              </a:pathLst>
            </a:custGeom>
            <a:solidFill>
              <a:srgbClr val="7873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02"/>
            <p:cNvSpPr/>
            <p:nvPr/>
          </p:nvSpPr>
          <p:spPr>
            <a:xfrm>
              <a:off x="3151300" y="421125"/>
              <a:ext cx="185875" cy="54825"/>
            </a:xfrm>
            <a:custGeom>
              <a:rect b="b" l="l" r="r" t="t"/>
              <a:pathLst>
                <a:path extrusionOk="0" h="2193" w="7435">
                  <a:moveTo>
                    <a:pt x="7346" y="0"/>
                  </a:moveTo>
                  <a:lnTo>
                    <a:pt x="230" y="712"/>
                  </a:lnTo>
                  <a:cubicBezTo>
                    <a:pt x="230" y="712"/>
                    <a:pt x="93" y="1317"/>
                    <a:pt x="0" y="2193"/>
                  </a:cubicBezTo>
                  <a:lnTo>
                    <a:pt x="7435" y="1365"/>
                  </a:lnTo>
                  <a:cubicBezTo>
                    <a:pt x="7412" y="548"/>
                    <a:pt x="7346" y="0"/>
                    <a:pt x="7346" y="0"/>
                  </a:cubicBezTo>
                  <a:close/>
                </a:path>
              </a:pathLst>
            </a:custGeom>
            <a:solidFill>
              <a:srgbClr val="6E68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02"/>
            <p:cNvSpPr/>
            <p:nvPr/>
          </p:nvSpPr>
          <p:spPr>
            <a:xfrm>
              <a:off x="3215825" y="473775"/>
              <a:ext cx="54125" cy="81125"/>
            </a:xfrm>
            <a:custGeom>
              <a:rect b="b" l="l" r="r" t="t"/>
              <a:pathLst>
                <a:path extrusionOk="0" h="3245" w="2165">
                  <a:moveTo>
                    <a:pt x="1203" y="0"/>
                  </a:moveTo>
                  <a:cubicBezTo>
                    <a:pt x="1021" y="0"/>
                    <a:pt x="840" y="39"/>
                    <a:pt x="661" y="78"/>
                  </a:cubicBezTo>
                  <a:cubicBezTo>
                    <a:pt x="661" y="78"/>
                    <a:pt x="350" y="552"/>
                    <a:pt x="274" y="854"/>
                  </a:cubicBezTo>
                  <a:cubicBezTo>
                    <a:pt x="201" y="1140"/>
                    <a:pt x="140" y="1429"/>
                    <a:pt x="91" y="1722"/>
                  </a:cubicBezTo>
                  <a:cubicBezTo>
                    <a:pt x="36" y="2055"/>
                    <a:pt x="1" y="2413"/>
                    <a:pt x="146" y="2719"/>
                  </a:cubicBezTo>
                  <a:cubicBezTo>
                    <a:pt x="277" y="2992"/>
                    <a:pt x="531" y="3182"/>
                    <a:pt x="830" y="3232"/>
                  </a:cubicBezTo>
                  <a:cubicBezTo>
                    <a:pt x="884" y="3241"/>
                    <a:pt x="939" y="3245"/>
                    <a:pt x="994" y="3245"/>
                  </a:cubicBezTo>
                  <a:cubicBezTo>
                    <a:pt x="1169" y="3245"/>
                    <a:pt x="1344" y="3206"/>
                    <a:pt x="1517" y="3167"/>
                  </a:cubicBezTo>
                  <a:cubicBezTo>
                    <a:pt x="1611" y="3145"/>
                    <a:pt x="1711" y="3121"/>
                    <a:pt x="1782" y="3055"/>
                  </a:cubicBezTo>
                  <a:cubicBezTo>
                    <a:pt x="1838" y="3004"/>
                    <a:pt x="1871" y="2933"/>
                    <a:pt x="1899" y="2862"/>
                  </a:cubicBezTo>
                  <a:cubicBezTo>
                    <a:pt x="2164" y="2185"/>
                    <a:pt x="2074" y="1427"/>
                    <a:pt x="1979" y="705"/>
                  </a:cubicBezTo>
                  <a:cubicBezTo>
                    <a:pt x="1962" y="579"/>
                    <a:pt x="1944" y="450"/>
                    <a:pt x="1882" y="336"/>
                  </a:cubicBezTo>
                  <a:cubicBezTo>
                    <a:pt x="1775" y="140"/>
                    <a:pt x="1549" y="31"/>
                    <a:pt x="1326" y="7"/>
                  </a:cubicBezTo>
                  <a:cubicBezTo>
                    <a:pt x="1285" y="2"/>
                    <a:pt x="1244" y="0"/>
                    <a:pt x="1203" y="0"/>
                  </a:cubicBezTo>
                  <a:close/>
                </a:path>
              </a:pathLst>
            </a:custGeom>
            <a:solidFill>
              <a:srgbClr val="3F4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02"/>
            <p:cNvSpPr/>
            <p:nvPr/>
          </p:nvSpPr>
          <p:spPr>
            <a:xfrm>
              <a:off x="3218000" y="537725"/>
              <a:ext cx="46700" cy="17175"/>
            </a:xfrm>
            <a:custGeom>
              <a:rect b="b" l="l" r="r" t="t"/>
              <a:pathLst>
                <a:path extrusionOk="0" h="687" w="1868">
                  <a:moveTo>
                    <a:pt x="0" y="0"/>
                  </a:moveTo>
                  <a:lnTo>
                    <a:pt x="0" y="0"/>
                  </a:lnTo>
                  <a:cubicBezTo>
                    <a:pt x="15" y="55"/>
                    <a:pt x="34" y="109"/>
                    <a:pt x="58" y="161"/>
                  </a:cubicBezTo>
                  <a:cubicBezTo>
                    <a:pt x="190" y="432"/>
                    <a:pt x="444" y="624"/>
                    <a:pt x="742" y="674"/>
                  </a:cubicBezTo>
                  <a:cubicBezTo>
                    <a:pt x="796" y="683"/>
                    <a:pt x="851" y="687"/>
                    <a:pt x="905" y="687"/>
                  </a:cubicBezTo>
                  <a:cubicBezTo>
                    <a:pt x="1081" y="687"/>
                    <a:pt x="1257" y="647"/>
                    <a:pt x="1429" y="607"/>
                  </a:cubicBezTo>
                  <a:cubicBezTo>
                    <a:pt x="1524" y="587"/>
                    <a:pt x="1624" y="563"/>
                    <a:pt x="1695" y="497"/>
                  </a:cubicBezTo>
                  <a:cubicBezTo>
                    <a:pt x="1751" y="446"/>
                    <a:pt x="1784" y="375"/>
                    <a:pt x="1812" y="304"/>
                  </a:cubicBezTo>
                  <a:cubicBezTo>
                    <a:pt x="1833" y="250"/>
                    <a:pt x="1851" y="196"/>
                    <a:pt x="1868" y="141"/>
                  </a:cubicBezTo>
                  <a:lnTo>
                    <a:pt x="1868" y="141"/>
                  </a:lnTo>
                  <a:cubicBezTo>
                    <a:pt x="1592" y="209"/>
                    <a:pt x="1338" y="236"/>
                    <a:pt x="1109" y="236"/>
                  </a:cubicBezTo>
                  <a:cubicBezTo>
                    <a:pt x="618" y="236"/>
                    <a:pt x="241" y="112"/>
                    <a:pt x="0" y="0"/>
                  </a:cubicBezTo>
                  <a:close/>
                </a:path>
              </a:pathLst>
            </a:custGeom>
            <a:solidFill>
              <a:srgbClr val="292B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02"/>
            <p:cNvSpPr/>
            <p:nvPr/>
          </p:nvSpPr>
          <p:spPr>
            <a:xfrm>
              <a:off x="3158075" y="456650"/>
              <a:ext cx="60000" cy="75875"/>
            </a:xfrm>
            <a:custGeom>
              <a:rect b="b" l="l" r="r" t="t"/>
              <a:pathLst>
                <a:path extrusionOk="0" h="3035" w="2400">
                  <a:moveTo>
                    <a:pt x="1493" y="0"/>
                  </a:moveTo>
                  <a:cubicBezTo>
                    <a:pt x="1389" y="0"/>
                    <a:pt x="1282" y="17"/>
                    <a:pt x="1181" y="40"/>
                  </a:cubicBezTo>
                  <a:cubicBezTo>
                    <a:pt x="872" y="111"/>
                    <a:pt x="566" y="246"/>
                    <a:pt x="352" y="480"/>
                  </a:cubicBezTo>
                  <a:cubicBezTo>
                    <a:pt x="374" y="516"/>
                    <a:pt x="1" y="1699"/>
                    <a:pt x="67" y="2156"/>
                  </a:cubicBezTo>
                  <a:cubicBezTo>
                    <a:pt x="133" y="2601"/>
                    <a:pt x="495" y="3035"/>
                    <a:pt x="940" y="3035"/>
                  </a:cubicBezTo>
                  <a:cubicBezTo>
                    <a:pt x="952" y="3035"/>
                    <a:pt x="963" y="3035"/>
                    <a:pt x="975" y="3034"/>
                  </a:cubicBezTo>
                  <a:cubicBezTo>
                    <a:pt x="1235" y="3022"/>
                    <a:pt x="1468" y="2869"/>
                    <a:pt x="1652" y="2686"/>
                  </a:cubicBezTo>
                  <a:cubicBezTo>
                    <a:pt x="2184" y="2160"/>
                    <a:pt x="2400" y="1336"/>
                    <a:pt x="2194" y="617"/>
                  </a:cubicBezTo>
                  <a:cubicBezTo>
                    <a:pt x="2133" y="406"/>
                    <a:pt x="2030" y="194"/>
                    <a:pt x="1842" y="85"/>
                  </a:cubicBezTo>
                  <a:cubicBezTo>
                    <a:pt x="1736" y="23"/>
                    <a:pt x="1616" y="0"/>
                    <a:pt x="1493"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02"/>
            <p:cNvSpPr/>
            <p:nvPr/>
          </p:nvSpPr>
          <p:spPr>
            <a:xfrm>
              <a:off x="3273625" y="450250"/>
              <a:ext cx="56100" cy="87525"/>
            </a:xfrm>
            <a:custGeom>
              <a:rect b="b" l="l" r="r" t="t"/>
              <a:pathLst>
                <a:path extrusionOk="0" h="3501" w="2244">
                  <a:moveTo>
                    <a:pt x="981" y="0"/>
                  </a:moveTo>
                  <a:cubicBezTo>
                    <a:pt x="973" y="0"/>
                    <a:pt x="966" y="0"/>
                    <a:pt x="959" y="0"/>
                  </a:cubicBezTo>
                  <a:cubicBezTo>
                    <a:pt x="783" y="6"/>
                    <a:pt x="627" y="100"/>
                    <a:pt x="501" y="227"/>
                  </a:cubicBezTo>
                  <a:lnTo>
                    <a:pt x="510" y="185"/>
                  </a:lnTo>
                  <a:lnTo>
                    <a:pt x="510" y="185"/>
                  </a:lnTo>
                  <a:cubicBezTo>
                    <a:pt x="496" y="209"/>
                    <a:pt x="484" y="234"/>
                    <a:pt x="471" y="258"/>
                  </a:cubicBezTo>
                  <a:cubicBezTo>
                    <a:pt x="433" y="298"/>
                    <a:pt x="400" y="341"/>
                    <a:pt x="368" y="385"/>
                  </a:cubicBezTo>
                  <a:cubicBezTo>
                    <a:pt x="331" y="440"/>
                    <a:pt x="314" y="505"/>
                    <a:pt x="321" y="571"/>
                  </a:cubicBezTo>
                  <a:cubicBezTo>
                    <a:pt x="12" y="1325"/>
                    <a:pt x="1" y="2200"/>
                    <a:pt x="307" y="2956"/>
                  </a:cubicBezTo>
                  <a:cubicBezTo>
                    <a:pt x="390" y="3163"/>
                    <a:pt x="512" y="3374"/>
                    <a:pt x="717" y="3460"/>
                  </a:cubicBezTo>
                  <a:cubicBezTo>
                    <a:pt x="787" y="3489"/>
                    <a:pt x="860" y="3500"/>
                    <a:pt x="934" y="3500"/>
                  </a:cubicBezTo>
                  <a:cubicBezTo>
                    <a:pt x="1059" y="3500"/>
                    <a:pt x="1187" y="3468"/>
                    <a:pt x="1307" y="3428"/>
                  </a:cubicBezTo>
                  <a:cubicBezTo>
                    <a:pt x="1545" y="3349"/>
                    <a:pt x="1783" y="3236"/>
                    <a:pt x="1930" y="3034"/>
                  </a:cubicBezTo>
                  <a:cubicBezTo>
                    <a:pt x="2035" y="2890"/>
                    <a:pt x="2085" y="2713"/>
                    <a:pt x="2122" y="2539"/>
                  </a:cubicBezTo>
                  <a:cubicBezTo>
                    <a:pt x="2215" y="2097"/>
                    <a:pt x="2243" y="1635"/>
                    <a:pt x="2132" y="1198"/>
                  </a:cubicBezTo>
                  <a:cubicBezTo>
                    <a:pt x="2022" y="761"/>
                    <a:pt x="1760" y="352"/>
                    <a:pt x="1371" y="123"/>
                  </a:cubicBezTo>
                  <a:cubicBezTo>
                    <a:pt x="1252" y="53"/>
                    <a:pt x="1118" y="0"/>
                    <a:pt x="981" y="0"/>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02"/>
            <p:cNvSpPr/>
            <p:nvPr/>
          </p:nvSpPr>
          <p:spPr>
            <a:xfrm>
              <a:off x="3167950" y="548125"/>
              <a:ext cx="134300" cy="64200"/>
            </a:xfrm>
            <a:custGeom>
              <a:rect b="b" l="l" r="r" t="t"/>
              <a:pathLst>
                <a:path extrusionOk="0" h="2568" w="5372">
                  <a:moveTo>
                    <a:pt x="684" y="1"/>
                  </a:moveTo>
                  <a:cubicBezTo>
                    <a:pt x="563" y="1"/>
                    <a:pt x="444" y="29"/>
                    <a:pt x="341" y="94"/>
                  </a:cubicBezTo>
                  <a:cubicBezTo>
                    <a:pt x="20" y="300"/>
                    <a:pt x="1" y="757"/>
                    <a:pt x="83" y="1133"/>
                  </a:cubicBezTo>
                  <a:cubicBezTo>
                    <a:pt x="114" y="1473"/>
                    <a:pt x="412" y="1791"/>
                    <a:pt x="720" y="1988"/>
                  </a:cubicBezTo>
                  <a:cubicBezTo>
                    <a:pt x="1316" y="2372"/>
                    <a:pt x="2026" y="2567"/>
                    <a:pt x="2736" y="2567"/>
                  </a:cubicBezTo>
                  <a:cubicBezTo>
                    <a:pt x="3303" y="2567"/>
                    <a:pt x="3871" y="2442"/>
                    <a:pt x="4379" y="2190"/>
                  </a:cubicBezTo>
                  <a:cubicBezTo>
                    <a:pt x="4649" y="2056"/>
                    <a:pt x="4909" y="1883"/>
                    <a:pt x="5091" y="1642"/>
                  </a:cubicBezTo>
                  <a:cubicBezTo>
                    <a:pt x="5274" y="1402"/>
                    <a:pt x="5372" y="1086"/>
                    <a:pt x="5300" y="792"/>
                  </a:cubicBezTo>
                  <a:cubicBezTo>
                    <a:pt x="5265" y="647"/>
                    <a:pt x="5182" y="507"/>
                    <a:pt x="5053" y="435"/>
                  </a:cubicBezTo>
                  <a:cubicBezTo>
                    <a:pt x="4983" y="397"/>
                    <a:pt x="4907" y="380"/>
                    <a:pt x="4829" y="380"/>
                  </a:cubicBezTo>
                  <a:cubicBezTo>
                    <a:pt x="4712" y="380"/>
                    <a:pt x="4591" y="417"/>
                    <a:pt x="4487" y="471"/>
                  </a:cubicBezTo>
                  <a:cubicBezTo>
                    <a:pt x="4312" y="562"/>
                    <a:pt x="4164" y="695"/>
                    <a:pt x="3994" y="795"/>
                  </a:cubicBezTo>
                  <a:cubicBezTo>
                    <a:pt x="3745" y="941"/>
                    <a:pt x="3470" y="1005"/>
                    <a:pt x="3187" y="1005"/>
                  </a:cubicBezTo>
                  <a:cubicBezTo>
                    <a:pt x="2665" y="1005"/>
                    <a:pt x="2121" y="788"/>
                    <a:pt x="1684" y="483"/>
                  </a:cubicBezTo>
                  <a:cubicBezTo>
                    <a:pt x="1480" y="341"/>
                    <a:pt x="1286" y="179"/>
                    <a:pt x="1058" y="81"/>
                  </a:cubicBezTo>
                  <a:cubicBezTo>
                    <a:pt x="941" y="31"/>
                    <a:pt x="811" y="1"/>
                    <a:pt x="684" y="1"/>
                  </a:cubicBezTo>
                  <a:close/>
                </a:path>
              </a:pathLst>
            </a:custGeom>
            <a:solidFill>
              <a:srgbClr val="0C0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02"/>
            <p:cNvSpPr/>
            <p:nvPr/>
          </p:nvSpPr>
          <p:spPr>
            <a:xfrm>
              <a:off x="3219150" y="585400"/>
              <a:ext cx="70125" cy="26925"/>
            </a:xfrm>
            <a:custGeom>
              <a:rect b="b" l="l" r="r" t="t"/>
              <a:pathLst>
                <a:path extrusionOk="0" h="1077" w="2805">
                  <a:moveTo>
                    <a:pt x="1836" y="0"/>
                  </a:moveTo>
                  <a:cubicBezTo>
                    <a:pt x="1049" y="0"/>
                    <a:pt x="325" y="667"/>
                    <a:pt x="1" y="1015"/>
                  </a:cubicBezTo>
                  <a:cubicBezTo>
                    <a:pt x="228" y="1056"/>
                    <a:pt x="458" y="1077"/>
                    <a:pt x="688" y="1077"/>
                  </a:cubicBezTo>
                  <a:cubicBezTo>
                    <a:pt x="1256" y="1077"/>
                    <a:pt x="1823" y="952"/>
                    <a:pt x="2331" y="699"/>
                  </a:cubicBezTo>
                  <a:cubicBezTo>
                    <a:pt x="2500" y="618"/>
                    <a:pt x="2658" y="516"/>
                    <a:pt x="2805" y="399"/>
                  </a:cubicBezTo>
                  <a:cubicBezTo>
                    <a:pt x="2782" y="377"/>
                    <a:pt x="2758" y="357"/>
                    <a:pt x="2732" y="336"/>
                  </a:cubicBezTo>
                  <a:cubicBezTo>
                    <a:pt x="2436" y="95"/>
                    <a:pt x="2132" y="0"/>
                    <a:pt x="1836" y="0"/>
                  </a:cubicBezTo>
                  <a:close/>
                </a:path>
              </a:pathLst>
            </a:custGeom>
            <a:solidFill>
              <a:srgbClr val="353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02"/>
            <p:cNvSpPr/>
            <p:nvPr/>
          </p:nvSpPr>
          <p:spPr>
            <a:xfrm>
              <a:off x="3190175" y="548975"/>
              <a:ext cx="17200" cy="18725"/>
            </a:xfrm>
            <a:custGeom>
              <a:rect b="b" l="l" r="r" t="t"/>
              <a:pathLst>
                <a:path extrusionOk="0" h="749" w="688">
                  <a:moveTo>
                    <a:pt x="27" y="0"/>
                  </a:moveTo>
                  <a:lnTo>
                    <a:pt x="1" y="622"/>
                  </a:lnTo>
                  <a:lnTo>
                    <a:pt x="634" y="749"/>
                  </a:lnTo>
                  <a:lnTo>
                    <a:pt x="687" y="372"/>
                  </a:lnTo>
                  <a:cubicBezTo>
                    <a:pt x="521" y="251"/>
                    <a:pt x="357" y="128"/>
                    <a:pt x="167" y="47"/>
                  </a:cubicBezTo>
                  <a:cubicBezTo>
                    <a:pt x="122" y="28"/>
                    <a:pt x="74" y="12"/>
                    <a:pt x="27" y="0"/>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02"/>
            <p:cNvSpPr/>
            <p:nvPr/>
          </p:nvSpPr>
          <p:spPr>
            <a:xfrm>
              <a:off x="3214700" y="563200"/>
              <a:ext cx="18975" cy="14775"/>
            </a:xfrm>
            <a:custGeom>
              <a:rect b="b" l="l" r="r" t="t"/>
              <a:pathLst>
                <a:path extrusionOk="0" h="591" w="759">
                  <a:moveTo>
                    <a:pt x="0" y="0"/>
                  </a:moveTo>
                  <a:lnTo>
                    <a:pt x="0" y="369"/>
                  </a:lnTo>
                  <a:lnTo>
                    <a:pt x="758" y="590"/>
                  </a:lnTo>
                  <a:lnTo>
                    <a:pt x="758" y="324"/>
                  </a:lnTo>
                  <a:cubicBezTo>
                    <a:pt x="492" y="252"/>
                    <a:pt x="236" y="143"/>
                    <a:pt x="0" y="0"/>
                  </a:cubicBez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02"/>
            <p:cNvSpPr/>
            <p:nvPr/>
          </p:nvSpPr>
          <p:spPr>
            <a:xfrm>
              <a:off x="3265400" y="557775"/>
              <a:ext cx="22875" cy="19425"/>
            </a:xfrm>
            <a:custGeom>
              <a:rect b="b" l="l" r="r" t="t"/>
              <a:pathLst>
                <a:path extrusionOk="0" h="777" w="915">
                  <a:moveTo>
                    <a:pt x="845" y="1"/>
                  </a:moveTo>
                  <a:cubicBezTo>
                    <a:pt x="756" y="14"/>
                    <a:pt x="669" y="42"/>
                    <a:pt x="588" y="84"/>
                  </a:cubicBezTo>
                  <a:cubicBezTo>
                    <a:pt x="413" y="174"/>
                    <a:pt x="265" y="309"/>
                    <a:pt x="96" y="409"/>
                  </a:cubicBezTo>
                  <a:cubicBezTo>
                    <a:pt x="65" y="427"/>
                    <a:pt x="32" y="442"/>
                    <a:pt x="0" y="459"/>
                  </a:cubicBezTo>
                  <a:lnTo>
                    <a:pt x="92" y="777"/>
                  </a:lnTo>
                  <a:lnTo>
                    <a:pt x="914" y="681"/>
                  </a:lnTo>
                  <a:lnTo>
                    <a:pt x="845" y="1"/>
                  </a:ln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02"/>
            <p:cNvSpPr/>
            <p:nvPr/>
          </p:nvSpPr>
          <p:spPr>
            <a:xfrm>
              <a:off x="3240400" y="571650"/>
              <a:ext cx="19400" cy="11075"/>
            </a:xfrm>
            <a:custGeom>
              <a:rect b="b" l="l" r="r" t="t"/>
              <a:pathLst>
                <a:path extrusionOk="0" h="443" w="776">
                  <a:moveTo>
                    <a:pt x="746" y="0"/>
                  </a:moveTo>
                  <a:cubicBezTo>
                    <a:pt x="597" y="42"/>
                    <a:pt x="444" y="61"/>
                    <a:pt x="288" y="61"/>
                  </a:cubicBezTo>
                  <a:cubicBezTo>
                    <a:pt x="193" y="61"/>
                    <a:pt x="97" y="54"/>
                    <a:pt x="1" y="41"/>
                  </a:cubicBezTo>
                  <a:lnTo>
                    <a:pt x="1" y="41"/>
                  </a:lnTo>
                  <a:lnTo>
                    <a:pt x="16" y="443"/>
                  </a:lnTo>
                  <a:lnTo>
                    <a:pt x="775" y="348"/>
                  </a:lnTo>
                  <a:lnTo>
                    <a:pt x="746" y="0"/>
                  </a:lnTo>
                  <a:close/>
                </a:path>
              </a:pathLst>
            </a:custGeom>
            <a:solidFill>
              <a:srgbClr val="FDF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02"/>
            <p:cNvSpPr/>
            <p:nvPr/>
          </p:nvSpPr>
          <p:spPr>
            <a:xfrm>
              <a:off x="3170275" y="346025"/>
              <a:ext cx="131600" cy="38875"/>
            </a:xfrm>
            <a:custGeom>
              <a:rect b="b" l="l" r="r" t="t"/>
              <a:pathLst>
                <a:path extrusionOk="0" h="1555" w="5264">
                  <a:moveTo>
                    <a:pt x="1654" y="1"/>
                  </a:moveTo>
                  <a:cubicBezTo>
                    <a:pt x="1632" y="11"/>
                    <a:pt x="1612" y="22"/>
                    <a:pt x="1592" y="34"/>
                  </a:cubicBezTo>
                  <a:cubicBezTo>
                    <a:pt x="1740" y="80"/>
                    <a:pt x="1895" y="106"/>
                    <a:pt x="2045" y="143"/>
                  </a:cubicBezTo>
                  <a:cubicBezTo>
                    <a:pt x="2447" y="245"/>
                    <a:pt x="2834" y="391"/>
                    <a:pt x="3223" y="530"/>
                  </a:cubicBezTo>
                  <a:cubicBezTo>
                    <a:pt x="2556" y="675"/>
                    <a:pt x="1893" y="838"/>
                    <a:pt x="1242" y="1041"/>
                  </a:cubicBezTo>
                  <a:cubicBezTo>
                    <a:pt x="844" y="1163"/>
                    <a:pt x="449" y="1301"/>
                    <a:pt x="64" y="1462"/>
                  </a:cubicBezTo>
                  <a:cubicBezTo>
                    <a:pt x="42" y="1493"/>
                    <a:pt x="21" y="1523"/>
                    <a:pt x="1" y="1555"/>
                  </a:cubicBezTo>
                  <a:cubicBezTo>
                    <a:pt x="973" y="1151"/>
                    <a:pt x="1987" y="867"/>
                    <a:pt x="3020" y="638"/>
                  </a:cubicBezTo>
                  <a:cubicBezTo>
                    <a:pt x="3765" y="474"/>
                    <a:pt x="4513" y="325"/>
                    <a:pt x="5263" y="186"/>
                  </a:cubicBezTo>
                  <a:cubicBezTo>
                    <a:pt x="5242" y="171"/>
                    <a:pt x="5219" y="156"/>
                    <a:pt x="5198" y="141"/>
                  </a:cubicBezTo>
                  <a:cubicBezTo>
                    <a:pt x="4574" y="256"/>
                    <a:pt x="3949" y="374"/>
                    <a:pt x="3329" y="508"/>
                  </a:cubicBezTo>
                  <a:cubicBezTo>
                    <a:pt x="2940" y="358"/>
                    <a:pt x="2544" y="217"/>
                    <a:pt x="2140" y="116"/>
                  </a:cubicBezTo>
                  <a:cubicBezTo>
                    <a:pt x="1980" y="76"/>
                    <a:pt x="1812" y="51"/>
                    <a:pt x="1654"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02"/>
            <p:cNvSpPr/>
            <p:nvPr/>
          </p:nvSpPr>
          <p:spPr>
            <a:xfrm>
              <a:off x="3159325" y="376950"/>
              <a:ext cx="169800" cy="27650"/>
            </a:xfrm>
            <a:custGeom>
              <a:rect b="b" l="l" r="r" t="t"/>
              <a:pathLst>
                <a:path extrusionOk="0" h="1106" w="6792">
                  <a:moveTo>
                    <a:pt x="6753" y="0"/>
                  </a:moveTo>
                  <a:cubicBezTo>
                    <a:pt x="6575" y="11"/>
                    <a:pt x="6396" y="23"/>
                    <a:pt x="6217" y="35"/>
                  </a:cubicBezTo>
                  <a:cubicBezTo>
                    <a:pt x="4737" y="135"/>
                    <a:pt x="3266" y="315"/>
                    <a:pt x="1814" y="618"/>
                  </a:cubicBezTo>
                  <a:cubicBezTo>
                    <a:pt x="1214" y="743"/>
                    <a:pt x="616" y="884"/>
                    <a:pt x="26" y="1051"/>
                  </a:cubicBezTo>
                  <a:cubicBezTo>
                    <a:pt x="17" y="1069"/>
                    <a:pt x="9" y="1088"/>
                    <a:pt x="1" y="1106"/>
                  </a:cubicBezTo>
                  <a:cubicBezTo>
                    <a:pt x="1249" y="778"/>
                    <a:pt x="2506" y="505"/>
                    <a:pt x="3786" y="329"/>
                  </a:cubicBezTo>
                  <a:cubicBezTo>
                    <a:pt x="4785" y="190"/>
                    <a:pt x="5787" y="119"/>
                    <a:pt x="6791" y="54"/>
                  </a:cubicBezTo>
                  <a:cubicBezTo>
                    <a:pt x="6778" y="36"/>
                    <a:pt x="6766" y="18"/>
                    <a:pt x="6753"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02"/>
            <p:cNvSpPr/>
            <p:nvPr/>
          </p:nvSpPr>
          <p:spPr>
            <a:xfrm>
              <a:off x="3135150" y="520500"/>
              <a:ext cx="225" cy="50"/>
            </a:xfrm>
            <a:custGeom>
              <a:rect b="b" l="l" r="r" t="t"/>
              <a:pathLst>
                <a:path extrusionOk="0" h="2" w="9">
                  <a:moveTo>
                    <a:pt x="5" y="0"/>
                  </a:moveTo>
                  <a:cubicBezTo>
                    <a:pt x="4" y="0"/>
                    <a:pt x="0" y="2"/>
                    <a:pt x="4" y="2"/>
                  </a:cubicBezTo>
                  <a:cubicBezTo>
                    <a:pt x="6" y="2"/>
                    <a:pt x="8" y="0"/>
                    <a:pt x="5"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02"/>
            <p:cNvSpPr/>
            <p:nvPr/>
          </p:nvSpPr>
          <p:spPr>
            <a:xfrm>
              <a:off x="3142400" y="388325"/>
              <a:ext cx="215025" cy="66125"/>
            </a:xfrm>
            <a:custGeom>
              <a:rect b="b" l="l" r="r" t="t"/>
              <a:pathLst>
                <a:path extrusionOk="0" h="2645" w="8601">
                  <a:moveTo>
                    <a:pt x="8186" y="1"/>
                  </a:moveTo>
                  <a:lnTo>
                    <a:pt x="255" y="766"/>
                  </a:lnTo>
                  <a:lnTo>
                    <a:pt x="0" y="2644"/>
                  </a:lnTo>
                  <a:lnTo>
                    <a:pt x="0" y="2644"/>
                  </a:lnTo>
                  <a:lnTo>
                    <a:pt x="8600" y="1593"/>
                  </a:lnTo>
                  <a:lnTo>
                    <a:pt x="8186" y="1"/>
                  </a:lnTo>
                  <a:close/>
                </a:path>
              </a:pathLst>
            </a:custGeom>
            <a:solidFill>
              <a:srgbClr val="EFE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02"/>
            <p:cNvSpPr/>
            <p:nvPr/>
          </p:nvSpPr>
          <p:spPr>
            <a:xfrm>
              <a:off x="3167300" y="348800"/>
              <a:ext cx="139350" cy="40850"/>
            </a:xfrm>
            <a:custGeom>
              <a:rect b="b" l="l" r="r" t="t"/>
              <a:pathLst>
                <a:path extrusionOk="0" h="1634" w="5574">
                  <a:moveTo>
                    <a:pt x="5266" y="0"/>
                  </a:moveTo>
                  <a:cubicBezTo>
                    <a:pt x="4740" y="49"/>
                    <a:pt x="4216" y="122"/>
                    <a:pt x="3695" y="218"/>
                  </a:cubicBezTo>
                  <a:cubicBezTo>
                    <a:pt x="2937" y="358"/>
                    <a:pt x="2188" y="550"/>
                    <a:pt x="1456" y="790"/>
                  </a:cubicBezTo>
                  <a:cubicBezTo>
                    <a:pt x="1081" y="913"/>
                    <a:pt x="711" y="1050"/>
                    <a:pt x="346" y="1200"/>
                  </a:cubicBezTo>
                  <a:cubicBezTo>
                    <a:pt x="321" y="1211"/>
                    <a:pt x="293" y="1221"/>
                    <a:pt x="267" y="1232"/>
                  </a:cubicBezTo>
                  <a:cubicBezTo>
                    <a:pt x="174" y="1358"/>
                    <a:pt x="86" y="1493"/>
                    <a:pt x="1" y="1633"/>
                  </a:cubicBezTo>
                  <a:cubicBezTo>
                    <a:pt x="203" y="1549"/>
                    <a:pt x="403" y="1458"/>
                    <a:pt x="602" y="1381"/>
                  </a:cubicBezTo>
                  <a:cubicBezTo>
                    <a:pt x="948" y="1247"/>
                    <a:pt x="1297" y="1125"/>
                    <a:pt x="1650" y="1012"/>
                  </a:cubicBezTo>
                  <a:cubicBezTo>
                    <a:pt x="2414" y="767"/>
                    <a:pt x="3194" y="571"/>
                    <a:pt x="3984" y="430"/>
                  </a:cubicBezTo>
                  <a:cubicBezTo>
                    <a:pt x="4510" y="335"/>
                    <a:pt x="5041" y="263"/>
                    <a:pt x="5574" y="216"/>
                  </a:cubicBezTo>
                  <a:cubicBezTo>
                    <a:pt x="5474" y="137"/>
                    <a:pt x="5371" y="66"/>
                    <a:pt x="5266"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02"/>
            <p:cNvSpPr/>
            <p:nvPr/>
          </p:nvSpPr>
          <p:spPr>
            <a:xfrm>
              <a:off x="3089425" y="634600"/>
              <a:ext cx="247300" cy="340850"/>
            </a:xfrm>
            <a:custGeom>
              <a:rect b="b" l="l" r="r" t="t"/>
              <a:pathLst>
                <a:path extrusionOk="0" h="13634" w="9892">
                  <a:moveTo>
                    <a:pt x="2918" y="0"/>
                  </a:moveTo>
                  <a:cubicBezTo>
                    <a:pt x="2918" y="0"/>
                    <a:pt x="2349" y="641"/>
                    <a:pt x="2349" y="926"/>
                  </a:cubicBezTo>
                  <a:cubicBezTo>
                    <a:pt x="2349" y="1211"/>
                    <a:pt x="143" y="12455"/>
                    <a:pt x="143" y="12455"/>
                  </a:cubicBezTo>
                  <a:cubicBezTo>
                    <a:pt x="143" y="12455"/>
                    <a:pt x="1" y="12739"/>
                    <a:pt x="641" y="13167"/>
                  </a:cubicBezTo>
                  <a:cubicBezTo>
                    <a:pt x="641" y="13167"/>
                    <a:pt x="3672" y="13633"/>
                    <a:pt x="6097" y="13633"/>
                  </a:cubicBezTo>
                  <a:cubicBezTo>
                    <a:pt x="7462" y="13633"/>
                    <a:pt x="8634" y="13485"/>
                    <a:pt x="8967" y="13024"/>
                  </a:cubicBezTo>
                  <a:cubicBezTo>
                    <a:pt x="9892" y="11743"/>
                    <a:pt x="9039" y="570"/>
                    <a:pt x="8114" y="499"/>
                  </a:cubicBezTo>
                  <a:cubicBezTo>
                    <a:pt x="7188" y="428"/>
                    <a:pt x="2918" y="0"/>
                    <a:pt x="2918" y="0"/>
                  </a:cubicBezTo>
                  <a:close/>
                </a:path>
              </a:pathLst>
            </a:custGeom>
            <a:solidFill>
              <a:srgbClr val="FEF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02"/>
            <p:cNvSpPr/>
            <p:nvPr/>
          </p:nvSpPr>
          <p:spPr>
            <a:xfrm>
              <a:off x="3103975" y="866550"/>
              <a:ext cx="219600" cy="27275"/>
            </a:xfrm>
            <a:custGeom>
              <a:rect b="b" l="l" r="r" t="t"/>
              <a:pathLst>
                <a:path extrusionOk="0" h="1091" w="8784">
                  <a:moveTo>
                    <a:pt x="8782" y="1"/>
                  </a:moveTo>
                  <a:lnTo>
                    <a:pt x="8702" y="15"/>
                  </a:lnTo>
                  <a:cubicBezTo>
                    <a:pt x="6644" y="377"/>
                    <a:pt x="4572" y="637"/>
                    <a:pt x="2487" y="800"/>
                  </a:cubicBezTo>
                  <a:cubicBezTo>
                    <a:pt x="2093" y="831"/>
                    <a:pt x="1702" y="852"/>
                    <a:pt x="1313" y="852"/>
                  </a:cubicBezTo>
                  <a:cubicBezTo>
                    <a:pt x="884" y="852"/>
                    <a:pt x="458" y="826"/>
                    <a:pt x="34" y="757"/>
                  </a:cubicBezTo>
                  <a:cubicBezTo>
                    <a:pt x="22" y="817"/>
                    <a:pt x="12" y="874"/>
                    <a:pt x="1" y="931"/>
                  </a:cubicBezTo>
                  <a:cubicBezTo>
                    <a:pt x="502" y="1051"/>
                    <a:pt x="1023" y="1091"/>
                    <a:pt x="1542" y="1091"/>
                  </a:cubicBezTo>
                  <a:cubicBezTo>
                    <a:pt x="1775" y="1091"/>
                    <a:pt x="2007" y="1083"/>
                    <a:pt x="2237" y="1070"/>
                  </a:cubicBezTo>
                  <a:cubicBezTo>
                    <a:pt x="3351" y="1011"/>
                    <a:pt x="4463" y="894"/>
                    <a:pt x="5569" y="761"/>
                  </a:cubicBezTo>
                  <a:cubicBezTo>
                    <a:pt x="6644" y="630"/>
                    <a:pt x="7715" y="473"/>
                    <a:pt x="8784" y="290"/>
                  </a:cubicBezTo>
                  <a:cubicBezTo>
                    <a:pt x="8784" y="195"/>
                    <a:pt x="8783" y="98"/>
                    <a:pt x="8782"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02"/>
            <p:cNvSpPr/>
            <p:nvPr/>
          </p:nvSpPr>
          <p:spPr>
            <a:xfrm>
              <a:off x="3116000" y="820575"/>
              <a:ext cx="207250" cy="32300"/>
            </a:xfrm>
            <a:custGeom>
              <a:rect b="b" l="l" r="r" t="t"/>
              <a:pathLst>
                <a:path extrusionOk="0" h="1292" w="8290">
                  <a:moveTo>
                    <a:pt x="58" y="1"/>
                  </a:moveTo>
                  <a:cubicBezTo>
                    <a:pt x="39" y="100"/>
                    <a:pt x="20" y="198"/>
                    <a:pt x="1" y="296"/>
                  </a:cubicBezTo>
                  <a:cubicBezTo>
                    <a:pt x="660" y="514"/>
                    <a:pt x="1346" y="670"/>
                    <a:pt x="2016" y="808"/>
                  </a:cubicBezTo>
                  <a:cubicBezTo>
                    <a:pt x="2987" y="1006"/>
                    <a:pt x="3969" y="1145"/>
                    <a:pt x="4958" y="1219"/>
                  </a:cubicBezTo>
                  <a:cubicBezTo>
                    <a:pt x="5579" y="1268"/>
                    <a:pt x="6203" y="1291"/>
                    <a:pt x="6827" y="1291"/>
                  </a:cubicBezTo>
                  <a:cubicBezTo>
                    <a:pt x="7315" y="1291"/>
                    <a:pt x="7803" y="1277"/>
                    <a:pt x="8290" y="1248"/>
                  </a:cubicBezTo>
                  <a:cubicBezTo>
                    <a:pt x="8286" y="1137"/>
                    <a:pt x="8284" y="1025"/>
                    <a:pt x="8279" y="914"/>
                  </a:cubicBezTo>
                  <a:cubicBezTo>
                    <a:pt x="7776" y="945"/>
                    <a:pt x="7273" y="961"/>
                    <a:pt x="6769" y="961"/>
                  </a:cubicBezTo>
                  <a:cubicBezTo>
                    <a:pt x="5311" y="961"/>
                    <a:pt x="3855" y="828"/>
                    <a:pt x="2418" y="564"/>
                  </a:cubicBezTo>
                  <a:cubicBezTo>
                    <a:pt x="1619" y="416"/>
                    <a:pt x="841" y="203"/>
                    <a:pt x="58"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02"/>
            <p:cNvSpPr/>
            <p:nvPr/>
          </p:nvSpPr>
          <p:spPr>
            <a:xfrm>
              <a:off x="3097400" y="917100"/>
              <a:ext cx="222650" cy="31175"/>
            </a:xfrm>
            <a:custGeom>
              <a:rect b="b" l="l" r="r" t="t"/>
              <a:pathLst>
                <a:path extrusionOk="0" h="1247" w="8906">
                  <a:moveTo>
                    <a:pt x="50" y="1"/>
                  </a:moveTo>
                  <a:cubicBezTo>
                    <a:pt x="33" y="87"/>
                    <a:pt x="16" y="172"/>
                    <a:pt x="1" y="250"/>
                  </a:cubicBezTo>
                  <a:cubicBezTo>
                    <a:pt x="1773" y="888"/>
                    <a:pt x="3687" y="1188"/>
                    <a:pt x="5555" y="1239"/>
                  </a:cubicBezTo>
                  <a:cubicBezTo>
                    <a:pt x="5735" y="1244"/>
                    <a:pt x="5915" y="1247"/>
                    <a:pt x="6095" y="1247"/>
                  </a:cubicBezTo>
                  <a:cubicBezTo>
                    <a:pt x="7025" y="1247"/>
                    <a:pt x="7954" y="1182"/>
                    <a:pt x="8876" y="1053"/>
                  </a:cubicBezTo>
                  <a:cubicBezTo>
                    <a:pt x="8886" y="998"/>
                    <a:pt x="8896" y="941"/>
                    <a:pt x="8905" y="882"/>
                  </a:cubicBezTo>
                  <a:lnTo>
                    <a:pt x="8905" y="882"/>
                  </a:lnTo>
                  <a:cubicBezTo>
                    <a:pt x="8060" y="994"/>
                    <a:pt x="7209" y="1049"/>
                    <a:pt x="6359" y="1049"/>
                  </a:cubicBezTo>
                  <a:cubicBezTo>
                    <a:pt x="5196" y="1049"/>
                    <a:pt x="4034" y="945"/>
                    <a:pt x="2887" y="738"/>
                  </a:cubicBezTo>
                  <a:cubicBezTo>
                    <a:pt x="1922" y="563"/>
                    <a:pt x="980" y="304"/>
                    <a:pt x="50" y="1"/>
                  </a:cubicBez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02"/>
            <p:cNvSpPr/>
            <p:nvPr/>
          </p:nvSpPr>
          <p:spPr>
            <a:xfrm>
              <a:off x="3140675" y="670425"/>
              <a:ext cx="165050" cy="29350"/>
            </a:xfrm>
            <a:custGeom>
              <a:rect b="b" l="l" r="r" t="t"/>
              <a:pathLst>
                <a:path extrusionOk="0" h="1174" w="6602">
                  <a:moveTo>
                    <a:pt x="6531" y="0"/>
                  </a:moveTo>
                  <a:cubicBezTo>
                    <a:pt x="4995" y="376"/>
                    <a:pt x="3443" y="677"/>
                    <a:pt x="1866" y="819"/>
                  </a:cubicBezTo>
                  <a:cubicBezTo>
                    <a:pt x="1261" y="874"/>
                    <a:pt x="656" y="880"/>
                    <a:pt x="52" y="895"/>
                  </a:cubicBezTo>
                  <a:lnTo>
                    <a:pt x="0" y="1168"/>
                  </a:lnTo>
                  <a:cubicBezTo>
                    <a:pt x="110" y="1172"/>
                    <a:pt x="220" y="1173"/>
                    <a:pt x="330" y="1173"/>
                  </a:cubicBezTo>
                  <a:cubicBezTo>
                    <a:pt x="737" y="1173"/>
                    <a:pt x="1146" y="1150"/>
                    <a:pt x="1544" y="1124"/>
                  </a:cubicBezTo>
                  <a:cubicBezTo>
                    <a:pt x="2314" y="1075"/>
                    <a:pt x="3080" y="983"/>
                    <a:pt x="3842" y="861"/>
                  </a:cubicBezTo>
                  <a:cubicBezTo>
                    <a:pt x="4769" y="712"/>
                    <a:pt x="5688" y="518"/>
                    <a:pt x="6602" y="295"/>
                  </a:cubicBezTo>
                  <a:cubicBezTo>
                    <a:pt x="6578" y="192"/>
                    <a:pt x="6554" y="93"/>
                    <a:pt x="6531"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02"/>
            <p:cNvSpPr/>
            <p:nvPr/>
          </p:nvSpPr>
          <p:spPr>
            <a:xfrm>
              <a:off x="3150850" y="645300"/>
              <a:ext cx="140175" cy="13600"/>
            </a:xfrm>
            <a:custGeom>
              <a:rect b="b" l="l" r="r" t="t"/>
              <a:pathLst>
                <a:path extrusionOk="0" h="544" w="5607">
                  <a:moveTo>
                    <a:pt x="4863" y="1"/>
                  </a:moveTo>
                  <a:cubicBezTo>
                    <a:pt x="4445" y="113"/>
                    <a:pt x="4019" y="195"/>
                    <a:pt x="3590" y="246"/>
                  </a:cubicBezTo>
                  <a:cubicBezTo>
                    <a:pt x="3172" y="296"/>
                    <a:pt x="2751" y="320"/>
                    <a:pt x="2331" y="320"/>
                  </a:cubicBezTo>
                  <a:cubicBezTo>
                    <a:pt x="2084" y="320"/>
                    <a:pt x="1838" y="312"/>
                    <a:pt x="1593" y="295"/>
                  </a:cubicBezTo>
                  <a:cubicBezTo>
                    <a:pt x="1111" y="261"/>
                    <a:pt x="551" y="248"/>
                    <a:pt x="93" y="47"/>
                  </a:cubicBezTo>
                  <a:cubicBezTo>
                    <a:pt x="60" y="97"/>
                    <a:pt x="29" y="148"/>
                    <a:pt x="0" y="198"/>
                  </a:cubicBezTo>
                  <a:cubicBezTo>
                    <a:pt x="349" y="358"/>
                    <a:pt x="763" y="414"/>
                    <a:pt x="1124" y="459"/>
                  </a:cubicBezTo>
                  <a:cubicBezTo>
                    <a:pt x="1579" y="515"/>
                    <a:pt x="2038" y="543"/>
                    <a:pt x="2497" y="543"/>
                  </a:cubicBezTo>
                  <a:cubicBezTo>
                    <a:pt x="2798" y="543"/>
                    <a:pt x="3099" y="531"/>
                    <a:pt x="3399" y="507"/>
                  </a:cubicBezTo>
                  <a:cubicBezTo>
                    <a:pt x="4136" y="447"/>
                    <a:pt x="4869" y="309"/>
                    <a:pt x="5572" y="78"/>
                  </a:cubicBezTo>
                  <a:lnTo>
                    <a:pt x="5607" y="68"/>
                  </a:lnTo>
                  <a:cubicBezTo>
                    <a:pt x="5436" y="53"/>
                    <a:pt x="5176" y="31"/>
                    <a:pt x="4863"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02"/>
            <p:cNvSpPr/>
            <p:nvPr/>
          </p:nvSpPr>
          <p:spPr>
            <a:xfrm>
              <a:off x="3202325" y="679875"/>
              <a:ext cx="104175" cy="26700"/>
            </a:xfrm>
            <a:custGeom>
              <a:rect b="b" l="l" r="r" t="t"/>
              <a:pathLst>
                <a:path extrusionOk="0" h="1068" w="4167">
                  <a:moveTo>
                    <a:pt x="4154" y="1"/>
                  </a:moveTo>
                  <a:cubicBezTo>
                    <a:pt x="2826" y="442"/>
                    <a:pt x="1472" y="796"/>
                    <a:pt x="87" y="1031"/>
                  </a:cubicBezTo>
                  <a:cubicBezTo>
                    <a:pt x="14" y="1044"/>
                    <a:pt x="1" y="1068"/>
                    <a:pt x="49" y="1068"/>
                  </a:cubicBezTo>
                  <a:cubicBezTo>
                    <a:pt x="60" y="1068"/>
                    <a:pt x="74" y="1066"/>
                    <a:pt x="92" y="1064"/>
                  </a:cubicBezTo>
                  <a:cubicBezTo>
                    <a:pt x="1469" y="836"/>
                    <a:pt x="2839" y="508"/>
                    <a:pt x="4167" y="61"/>
                  </a:cubicBezTo>
                  <a:cubicBezTo>
                    <a:pt x="4162" y="41"/>
                    <a:pt x="4157" y="21"/>
                    <a:pt x="4154"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02"/>
            <p:cNvSpPr/>
            <p:nvPr/>
          </p:nvSpPr>
          <p:spPr>
            <a:xfrm>
              <a:off x="3123525" y="759800"/>
              <a:ext cx="194700" cy="29625"/>
            </a:xfrm>
            <a:custGeom>
              <a:rect b="b" l="l" r="r" t="t"/>
              <a:pathLst>
                <a:path extrusionOk="0" h="1185" w="7788">
                  <a:moveTo>
                    <a:pt x="7760" y="0"/>
                  </a:moveTo>
                  <a:cubicBezTo>
                    <a:pt x="7718" y="11"/>
                    <a:pt x="7675" y="21"/>
                    <a:pt x="7631" y="30"/>
                  </a:cubicBezTo>
                  <a:cubicBezTo>
                    <a:pt x="5930" y="415"/>
                    <a:pt x="4209" y="726"/>
                    <a:pt x="2470" y="879"/>
                  </a:cubicBezTo>
                  <a:cubicBezTo>
                    <a:pt x="1661" y="950"/>
                    <a:pt x="849" y="989"/>
                    <a:pt x="37" y="989"/>
                  </a:cubicBezTo>
                  <a:lnTo>
                    <a:pt x="1" y="1175"/>
                  </a:lnTo>
                  <a:cubicBezTo>
                    <a:pt x="225" y="1182"/>
                    <a:pt x="448" y="1185"/>
                    <a:pt x="671" y="1185"/>
                  </a:cubicBezTo>
                  <a:cubicBezTo>
                    <a:pt x="3070" y="1185"/>
                    <a:pt x="5447" y="815"/>
                    <a:pt x="7788" y="296"/>
                  </a:cubicBezTo>
                  <a:cubicBezTo>
                    <a:pt x="7779" y="196"/>
                    <a:pt x="7770" y="98"/>
                    <a:pt x="7760"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02"/>
            <p:cNvSpPr/>
            <p:nvPr/>
          </p:nvSpPr>
          <p:spPr>
            <a:xfrm>
              <a:off x="3135675" y="721375"/>
              <a:ext cx="180125" cy="24100"/>
            </a:xfrm>
            <a:custGeom>
              <a:rect b="b" l="l" r="r" t="t"/>
              <a:pathLst>
                <a:path extrusionOk="0" h="964" w="7205">
                  <a:moveTo>
                    <a:pt x="36" y="1"/>
                  </a:moveTo>
                  <a:cubicBezTo>
                    <a:pt x="24" y="63"/>
                    <a:pt x="12" y="125"/>
                    <a:pt x="0" y="189"/>
                  </a:cubicBezTo>
                  <a:cubicBezTo>
                    <a:pt x="1198" y="734"/>
                    <a:pt x="2566" y="896"/>
                    <a:pt x="3864" y="946"/>
                  </a:cubicBezTo>
                  <a:cubicBezTo>
                    <a:pt x="4187" y="958"/>
                    <a:pt x="4510" y="964"/>
                    <a:pt x="4834" y="964"/>
                  </a:cubicBezTo>
                  <a:cubicBezTo>
                    <a:pt x="5624" y="964"/>
                    <a:pt x="6415" y="929"/>
                    <a:pt x="7204" y="864"/>
                  </a:cubicBezTo>
                  <a:cubicBezTo>
                    <a:pt x="7191" y="751"/>
                    <a:pt x="7179" y="639"/>
                    <a:pt x="7166" y="529"/>
                  </a:cubicBezTo>
                  <a:cubicBezTo>
                    <a:pt x="6946" y="548"/>
                    <a:pt x="6726" y="566"/>
                    <a:pt x="6506" y="581"/>
                  </a:cubicBezTo>
                  <a:cubicBezTo>
                    <a:pt x="5793" y="628"/>
                    <a:pt x="5071" y="663"/>
                    <a:pt x="4349" y="663"/>
                  </a:cubicBezTo>
                  <a:cubicBezTo>
                    <a:pt x="3521" y="663"/>
                    <a:pt x="2693" y="617"/>
                    <a:pt x="1881" y="491"/>
                  </a:cubicBezTo>
                  <a:cubicBezTo>
                    <a:pt x="1250" y="393"/>
                    <a:pt x="632" y="228"/>
                    <a:pt x="36" y="1"/>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02"/>
            <p:cNvSpPr/>
            <p:nvPr/>
          </p:nvSpPr>
          <p:spPr>
            <a:xfrm>
              <a:off x="3133000" y="736750"/>
              <a:ext cx="51900" cy="14500"/>
            </a:xfrm>
            <a:custGeom>
              <a:rect b="b" l="l" r="r" t="t"/>
              <a:pathLst>
                <a:path extrusionOk="0" h="580" w="2076">
                  <a:moveTo>
                    <a:pt x="25" y="0"/>
                  </a:moveTo>
                  <a:cubicBezTo>
                    <a:pt x="17" y="44"/>
                    <a:pt x="9" y="88"/>
                    <a:pt x="0" y="132"/>
                  </a:cubicBezTo>
                  <a:lnTo>
                    <a:pt x="25" y="139"/>
                  </a:lnTo>
                  <a:cubicBezTo>
                    <a:pt x="652" y="300"/>
                    <a:pt x="1287" y="431"/>
                    <a:pt x="1916" y="578"/>
                  </a:cubicBezTo>
                  <a:cubicBezTo>
                    <a:pt x="1919" y="579"/>
                    <a:pt x="1921" y="579"/>
                    <a:pt x="1924" y="579"/>
                  </a:cubicBezTo>
                  <a:cubicBezTo>
                    <a:pt x="1969" y="579"/>
                    <a:pt x="2075" y="516"/>
                    <a:pt x="2027" y="505"/>
                  </a:cubicBezTo>
                  <a:cubicBezTo>
                    <a:pt x="1433" y="361"/>
                    <a:pt x="838" y="219"/>
                    <a:pt x="247" y="62"/>
                  </a:cubicBezTo>
                  <a:cubicBezTo>
                    <a:pt x="173" y="42"/>
                    <a:pt x="99" y="21"/>
                    <a:pt x="25" y="0"/>
                  </a:cubicBezTo>
                  <a:close/>
                </a:path>
              </a:pathLst>
            </a:custGeom>
            <a:solidFill>
              <a:srgbClr val="FED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02"/>
            <p:cNvSpPr/>
            <p:nvPr/>
          </p:nvSpPr>
          <p:spPr>
            <a:xfrm>
              <a:off x="3208925" y="771100"/>
              <a:ext cx="109925" cy="24050"/>
            </a:xfrm>
            <a:custGeom>
              <a:rect b="b" l="l" r="r" t="t"/>
              <a:pathLst>
                <a:path extrusionOk="0" h="962" w="4397">
                  <a:moveTo>
                    <a:pt x="4386" y="1"/>
                  </a:moveTo>
                  <a:cubicBezTo>
                    <a:pt x="3752" y="237"/>
                    <a:pt x="3107" y="441"/>
                    <a:pt x="2441" y="583"/>
                  </a:cubicBezTo>
                  <a:cubicBezTo>
                    <a:pt x="1656" y="750"/>
                    <a:pt x="867" y="779"/>
                    <a:pt x="73" y="875"/>
                  </a:cubicBezTo>
                  <a:cubicBezTo>
                    <a:pt x="0" y="884"/>
                    <a:pt x="90" y="954"/>
                    <a:pt x="124" y="955"/>
                  </a:cubicBezTo>
                  <a:cubicBezTo>
                    <a:pt x="213" y="960"/>
                    <a:pt x="302" y="962"/>
                    <a:pt x="391" y="962"/>
                  </a:cubicBezTo>
                  <a:cubicBezTo>
                    <a:pt x="1116" y="962"/>
                    <a:pt x="1862" y="819"/>
                    <a:pt x="2559" y="665"/>
                  </a:cubicBezTo>
                  <a:cubicBezTo>
                    <a:pt x="3183" y="528"/>
                    <a:pt x="3801" y="348"/>
                    <a:pt x="4397" y="116"/>
                  </a:cubicBezTo>
                  <a:lnTo>
                    <a:pt x="4386" y="1"/>
                  </a:lnTo>
                  <a:close/>
                </a:path>
              </a:pathLst>
            </a:custGeom>
            <a:solidFill>
              <a:srgbClr val="FE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02"/>
            <p:cNvSpPr/>
            <p:nvPr/>
          </p:nvSpPr>
          <p:spPr>
            <a:xfrm>
              <a:off x="3135675" y="399750"/>
              <a:ext cx="231325" cy="58725"/>
            </a:xfrm>
            <a:custGeom>
              <a:rect b="b" l="l" r="r" t="t"/>
              <a:pathLst>
                <a:path extrusionOk="0" h="2349" w="9253">
                  <a:moveTo>
                    <a:pt x="9039" y="1"/>
                  </a:moveTo>
                  <a:lnTo>
                    <a:pt x="72" y="428"/>
                  </a:lnTo>
                  <a:lnTo>
                    <a:pt x="0" y="2349"/>
                  </a:lnTo>
                  <a:lnTo>
                    <a:pt x="9252" y="1496"/>
                  </a:lnTo>
                  <a:lnTo>
                    <a:pt x="9039" y="1"/>
                  </a:lnTo>
                  <a:close/>
                </a:path>
              </a:pathLst>
            </a:custGeom>
            <a:solidFill>
              <a:srgbClr val="FEF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02"/>
            <p:cNvSpPr/>
            <p:nvPr/>
          </p:nvSpPr>
          <p:spPr>
            <a:xfrm>
              <a:off x="3170100" y="483675"/>
              <a:ext cx="36525" cy="34950"/>
            </a:xfrm>
            <a:custGeom>
              <a:rect b="b" l="l" r="r" t="t"/>
              <a:pathLst>
                <a:path extrusionOk="0" h="1398" w="1461">
                  <a:moveTo>
                    <a:pt x="1431" y="0"/>
                  </a:moveTo>
                  <a:cubicBezTo>
                    <a:pt x="1407" y="0"/>
                    <a:pt x="1379" y="13"/>
                    <a:pt x="1377" y="31"/>
                  </a:cubicBezTo>
                  <a:cubicBezTo>
                    <a:pt x="1348" y="477"/>
                    <a:pt x="1374" y="1153"/>
                    <a:pt x="843" y="1327"/>
                  </a:cubicBezTo>
                  <a:cubicBezTo>
                    <a:pt x="795" y="1343"/>
                    <a:pt x="747" y="1350"/>
                    <a:pt x="700" y="1350"/>
                  </a:cubicBezTo>
                  <a:cubicBezTo>
                    <a:pt x="502" y="1350"/>
                    <a:pt x="322" y="1220"/>
                    <a:pt x="216" y="1048"/>
                  </a:cubicBezTo>
                  <a:cubicBezTo>
                    <a:pt x="75" y="821"/>
                    <a:pt x="67" y="549"/>
                    <a:pt x="71" y="289"/>
                  </a:cubicBezTo>
                  <a:cubicBezTo>
                    <a:pt x="71" y="282"/>
                    <a:pt x="64" y="279"/>
                    <a:pt x="55" y="279"/>
                  </a:cubicBezTo>
                  <a:cubicBezTo>
                    <a:pt x="44" y="279"/>
                    <a:pt x="30" y="285"/>
                    <a:pt x="29" y="294"/>
                  </a:cubicBezTo>
                  <a:cubicBezTo>
                    <a:pt x="0" y="578"/>
                    <a:pt x="16" y="894"/>
                    <a:pt x="192" y="1133"/>
                  </a:cubicBezTo>
                  <a:cubicBezTo>
                    <a:pt x="309" y="1291"/>
                    <a:pt x="488" y="1397"/>
                    <a:pt x="682" y="1397"/>
                  </a:cubicBezTo>
                  <a:cubicBezTo>
                    <a:pt x="717" y="1397"/>
                    <a:pt x="752" y="1394"/>
                    <a:pt x="788" y="1386"/>
                  </a:cubicBezTo>
                  <a:cubicBezTo>
                    <a:pt x="1399" y="1263"/>
                    <a:pt x="1449" y="519"/>
                    <a:pt x="1459" y="21"/>
                  </a:cubicBezTo>
                  <a:cubicBezTo>
                    <a:pt x="1460" y="7"/>
                    <a:pt x="1447" y="0"/>
                    <a:pt x="14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02"/>
            <p:cNvSpPr/>
            <p:nvPr/>
          </p:nvSpPr>
          <p:spPr>
            <a:xfrm>
              <a:off x="3279625" y="480125"/>
              <a:ext cx="41525" cy="43950"/>
            </a:xfrm>
            <a:custGeom>
              <a:rect b="b" l="l" r="r" t="t"/>
              <a:pathLst>
                <a:path extrusionOk="0" h="1758" w="1661">
                  <a:moveTo>
                    <a:pt x="1505" y="1"/>
                  </a:moveTo>
                  <a:cubicBezTo>
                    <a:pt x="1477" y="1"/>
                    <a:pt x="1437" y="18"/>
                    <a:pt x="1443" y="34"/>
                  </a:cubicBezTo>
                  <a:cubicBezTo>
                    <a:pt x="1545" y="336"/>
                    <a:pt x="1506" y="645"/>
                    <a:pt x="1390" y="938"/>
                  </a:cubicBezTo>
                  <a:cubicBezTo>
                    <a:pt x="1331" y="1086"/>
                    <a:pt x="1258" y="1226"/>
                    <a:pt x="1172" y="1359"/>
                  </a:cubicBezTo>
                  <a:cubicBezTo>
                    <a:pt x="1084" y="1500"/>
                    <a:pt x="982" y="1656"/>
                    <a:pt x="814" y="1700"/>
                  </a:cubicBezTo>
                  <a:cubicBezTo>
                    <a:pt x="779" y="1709"/>
                    <a:pt x="745" y="1714"/>
                    <a:pt x="713" y="1714"/>
                  </a:cubicBezTo>
                  <a:cubicBezTo>
                    <a:pt x="395" y="1714"/>
                    <a:pt x="229" y="1291"/>
                    <a:pt x="170" y="1026"/>
                  </a:cubicBezTo>
                  <a:cubicBezTo>
                    <a:pt x="138" y="869"/>
                    <a:pt x="122" y="707"/>
                    <a:pt x="122" y="547"/>
                  </a:cubicBezTo>
                  <a:cubicBezTo>
                    <a:pt x="120" y="370"/>
                    <a:pt x="148" y="196"/>
                    <a:pt x="148" y="21"/>
                  </a:cubicBezTo>
                  <a:cubicBezTo>
                    <a:pt x="148" y="16"/>
                    <a:pt x="143" y="15"/>
                    <a:pt x="137" y="15"/>
                  </a:cubicBezTo>
                  <a:cubicBezTo>
                    <a:pt x="124" y="15"/>
                    <a:pt x="101" y="23"/>
                    <a:pt x="99" y="30"/>
                  </a:cubicBezTo>
                  <a:cubicBezTo>
                    <a:pt x="0" y="411"/>
                    <a:pt x="20" y="883"/>
                    <a:pt x="147" y="1254"/>
                  </a:cubicBezTo>
                  <a:cubicBezTo>
                    <a:pt x="232" y="1504"/>
                    <a:pt x="428" y="1758"/>
                    <a:pt x="703" y="1758"/>
                  </a:cubicBezTo>
                  <a:cubicBezTo>
                    <a:pt x="738" y="1758"/>
                    <a:pt x="774" y="1754"/>
                    <a:pt x="812" y="1745"/>
                  </a:cubicBezTo>
                  <a:cubicBezTo>
                    <a:pt x="1112" y="1675"/>
                    <a:pt x="1288" y="1327"/>
                    <a:pt x="1410" y="1074"/>
                  </a:cubicBezTo>
                  <a:cubicBezTo>
                    <a:pt x="1569" y="744"/>
                    <a:pt x="1660" y="363"/>
                    <a:pt x="1528" y="11"/>
                  </a:cubicBezTo>
                  <a:cubicBezTo>
                    <a:pt x="1526" y="4"/>
                    <a:pt x="1517" y="1"/>
                    <a:pt x="15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02"/>
            <p:cNvSpPr/>
            <p:nvPr/>
          </p:nvSpPr>
          <p:spPr>
            <a:xfrm>
              <a:off x="3052675" y="719125"/>
              <a:ext cx="36575" cy="68975"/>
            </a:xfrm>
            <a:custGeom>
              <a:rect b="b" l="l" r="r" t="t"/>
              <a:pathLst>
                <a:path extrusionOk="0" h="2759" w="1463">
                  <a:moveTo>
                    <a:pt x="484" y="1"/>
                  </a:moveTo>
                  <a:lnTo>
                    <a:pt x="92" y="901"/>
                  </a:lnTo>
                  <a:lnTo>
                    <a:pt x="180" y="715"/>
                  </a:lnTo>
                  <a:lnTo>
                    <a:pt x="180" y="715"/>
                  </a:lnTo>
                  <a:cubicBezTo>
                    <a:pt x="151" y="776"/>
                    <a:pt x="124" y="837"/>
                    <a:pt x="95" y="899"/>
                  </a:cubicBezTo>
                  <a:cubicBezTo>
                    <a:pt x="48" y="1003"/>
                    <a:pt x="0" y="1117"/>
                    <a:pt x="31" y="1226"/>
                  </a:cubicBezTo>
                  <a:cubicBezTo>
                    <a:pt x="54" y="1305"/>
                    <a:pt x="113" y="1364"/>
                    <a:pt x="169" y="1424"/>
                  </a:cubicBezTo>
                  <a:cubicBezTo>
                    <a:pt x="549" y="1820"/>
                    <a:pt x="866" y="2269"/>
                    <a:pt x="1115" y="2758"/>
                  </a:cubicBezTo>
                  <a:cubicBezTo>
                    <a:pt x="1185" y="2563"/>
                    <a:pt x="1284" y="2378"/>
                    <a:pt x="1406" y="2211"/>
                  </a:cubicBezTo>
                  <a:cubicBezTo>
                    <a:pt x="1429" y="2177"/>
                    <a:pt x="1456" y="2144"/>
                    <a:pt x="1460" y="2103"/>
                  </a:cubicBezTo>
                  <a:cubicBezTo>
                    <a:pt x="1463" y="2070"/>
                    <a:pt x="1457" y="2038"/>
                    <a:pt x="1446" y="2007"/>
                  </a:cubicBezTo>
                  <a:cubicBezTo>
                    <a:pt x="1228" y="1291"/>
                    <a:pt x="997" y="547"/>
                    <a:pt x="484" y="1"/>
                  </a:cubicBezTo>
                  <a:close/>
                </a:path>
              </a:pathLst>
            </a:custGeom>
            <a:solidFill>
              <a:srgbClr val="FEF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3"/>
          <p:cNvSpPr txBox="1"/>
          <p:nvPr>
            <p:ph type="title"/>
          </p:nvPr>
        </p:nvSpPr>
        <p:spPr>
          <a:xfrm>
            <a:off x="713250" y="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Social Construction of Race in the US</a:t>
            </a:r>
            <a:endParaRPr sz="3400"/>
          </a:p>
          <a:p>
            <a:pPr indent="0" lvl="0" marL="0" rtl="0" algn="ctr">
              <a:spcBef>
                <a:spcPts val="0"/>
              </a:spcBef>
              <a:spcAft>
                <a:spcPts val="0"/>
              </a:spcAft>
              <a:buNone/>
            </a:pPr>
            <a:r>
              <a:t/>
            </a:r>
            <a:endParaRPr/>
          </a:p>
        </p:txBody>
      </p:sp>
      <p:pic>
        <p:nvPicPr>
          <p:cNvPr id="600" name="Google Shape;600;p53"/>
          <p:cNvPicPr preferRelativeResize="0"/>
          <p:nvPr/>
        </p:nvPicPr>
        <p:blipFill>
          <a:blip r:embed="rId3">
            <a:alphaModFix/>
          </a:blip>
          <a:stretch>
            <a:fillRect/>
          </a:stretch>
        </p:blipFill>
        <p:spPr>
          <a:xfrm>
            <a:off x="736775" y="535700"/>
            <a:ext cx="7670450" cy="4407025"/>
          </a:xfrm>
          <a:prstGeom prst="rect">
            <a:avLst/>
          </a:prstGeom>
          <a:noFill/>
          <a:ln>
            <a:noFill/>
          </a:ln>
        </p:spPr>
      </p:pic>
      <p:sp>
        <p:nvSpPr>
          <p:cNvPr id="601" name="Google Shape;601;p53"/>
          <p:cNvSpPr txBox="1"/>
          <p:nvPr/>
        </p:nvSpPr>
        <p:spPr>
          <a:xfrm>
            <a:off x="636300" y="4877100"/>
            <a:ext cx="7871400" cy="26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chemeClr val="dk2"/>
                </a:solidFill>
              </a:rPr>
              <a:t>Please explore more at Pew Research’s interactive timeline at </a:t>
            </a:r>
            <a:r>
              <a:rPr lang="en" sz="1000">
                <a:solidFill>
                  <a:srgbClr val="595959"/>
                </a:solidFill>
              </a:rPr>
              <a:t> </a:t>
            </a:r>
            <a:r>
              <a:rPr lang="en" sz="1000" u="sng">
                <a:solidFill>
                  <a:schemeClr val="folHlink"/>
                </a:solidFill>
                <a:hlinkClick r:id="rId4">
                  <a:extLst>
                    <a:ext uri="{A12FA001-AC4F-418D-AE19-62706E023703}">
                      <ahyp:hlinkClr val="tx"/>
                    </a:ext>
                  </a:extLst>
                </a:hlinkClick>
              </a:rPr>
              <a:t>https://www.pewresearch.org/interactives/what-census-calls-us/</a:t>
            </a:r>
            <a:endParaRPr sz="1000">
              <a:solidFill>
                <a:srgbClr val="595959"/>
              </a:solidFill>
            </a:endParaRPr>
          </a:p>
        </p:txBody>
      </p:sp>
      <p:sp>
        <p:nvSpPr>
          <p:cNvPr id="602" name="Google Shape;602;p5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4"/>
          <p:cNvSpPr txBox="1"/>
          <p:nvPr>
            <p:ph type="title"/>
          </p:nvPr>
        </p:nvSpPr>
        <p:spPr>
          <a:xfrm>
            <a:off x="713250" y="2188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2"/>
              </a:buClr>
              <a:buSzPts val="1100"/>
              <a:buFont typeface="Arial"/>
              <a:buNone/>
            </a:pPr>
            <a:r>
              <a:rPr lang="en" sz="3100"/>
              <a:t>Social Construction of Gender in the US</a:t>
            </a:r>
            <a:endParaRPr/>
          </a:p>
        </p:txBody>
      </p:sp>
      <p:pic>
        <p:nvPicPr>
          <p:cNvPr id="608" name="Google Shape;608;p54"/>
          <p:cNvPicPr preferRelativeResize="0"/>
          <p:nvPr/>
        </p:nvPicPr>
        <p:blipFill>
          <a:blip r:embed="rId3">
            <a:alphaModFix/>
          </a:blip>
          <a:stretch>
            <a:fillRect/>
          </a:stretch>
        </p:blipFill>
        <p:spPr>
          <a:xfrm>
            <a:off x="482813" y="1019525"/>
            <a:ext cx="8178376" cy="3379150"/>
          </a:xfrm>
          <a:prstGeom prst="rect">
            <a:avLst/>
          </a:prstGeom>
          <a:noFill/>
          <a:ln>
            <a:noFill/>
          </a:ln>
        </p:spPr>
      </p:pic>
      <p:sp>
        <p:nvSpPr>
          <p:cNvPr id="609" name="Google Shape;609;p54"/>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5"/>
          <p:cNvSpPr txBox="1"/>
          <p:nvPr>
            <p:ph type="title"/>
          </p:nvPr>
        </p:nvSpPr>
        <p:spPr>
          <a:xfrm>
            <a:off x="423450" y="0"/>
            <a:ext cx="8297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Naming and counting are acts of imposing power</a:t>
            </a:r>
            <a:endParaRPr/>
          </a:p>
        </p:txBody>
      </p:sp>
      <p:sp>
        <p:nvSpPr>
          <p:cNvPr id="615" name="Google Shape;615;p55"/>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616" name="Google Shape;616;p55"/>
          <p:cNvPicPr preferRelativeResize="0"/>
          <p:nvPr/>
        </p:nvPicPr>
        <p:blipFill>
          <a:blip r:embed="rId3">
            <a:alphaModFix/>
          </a:blip>
          <a:stretch>
            <a:fillRect/>
          </a:stretch>
        </p:blipFill>
        <p:spPr>
          <a:xfrm>
            <a:off x="203212" y="1404901"/>
            <a:ext cx="5157235" cy="3087286"/>
          </a:xfrm>
          <a:prstGeom prst="rect">
            <a:avLst/>
          </a:prstGeom>
          <a:noFill/>
          <a:ln>
            <a:noFill/>
          </a:ln>
        </p:spPr>
      </p:pic>
      <p:sp>
        <p:nvSpPr>
          <p:cNvPr id="617" name="Google Shape;617;p55"/>
          <p:cNvSpPr/>
          <p:nvPr/>
        </p:nvSpPr>
        <p:spPr>
          <a:xfrm>
            <a:off x="152400" y="3689525"/>
            <a:ext cx="1866300" cy="638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8" name="Google Shape;618;p55"/>
          <p:cNvPicPr preferRelativeResize="0"/>
          <p:nvPr/>
        </p:nvPicPr>
        <p:blipFill>
          <a:blip r:embed="rId4">
            <a:alphaModFix/>
          </a:blip>
          <a:stretch>
            <a:fillRect/>
          </a:stretch>
        </p:blipFill>
        <p:spPr>
          <a:xfrm>
            <a:off x="5678251" y="1404900"/>
            <a:ext cx="3265300" cy="2625700"/>
          </a:xfrm>
          <a:prstGeom prst="rect">
            <a:avLst/>
          </a:prstGeom>
          <a:noFill/>
          <a:ln>
            <a:noFill/>
          </a:ln>
        </p:spPr>
      </p:pic>
      <p:sp>
        <p:nvSpPr>
          <p:cNvPr id="619" name="Google Shape;619;p55"/>
          <p:cNvSpPr txBox="1"/>
          <p:nvPr/>
        </p:nvSpPr>
        <p:spPr>
          <a:xfrm>
            <a:off x="91250" y="4492175"/>
            <a:ext cx="5546400" cy="6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Mapping Inequality HOLC Maps </a:t>
            </a:r>
            <a:r>
              <a:rPr lang="en" sz="1000" u="sng">
                <a:solidFill>
                  <a:schemeClr val="folHlink"/>
                </a:solidFill>
                <a:hlinkClick r:id="rId5">
                  <a:extLst>
                    <a:ext uri="{A12FA001-AC4F-418D-AE19-62706E023703}">
                      <ahyp:hlinkClr val="tx"/>
                    </a:ext>
                  </a:extLst>
                </a:hlinkClick>
              </a:rPr>
              <a:t>https://dsl.richmond.edu/panorama/redlining/#loc=12/40.858/-73.935&amp;city=bronx-ny&amp;area=D4</a:t>
            </a:r>
            <a:endParaRPr sz="1200"/>
          </a:p>
        </p:txBody>
      </p:sp>
      <p:sp>
        <p:nvSpPr>
          <p:cNvPr id="620" name="Google Shape;620;p55"/>
          <p:cNvSpPr txBox="1"/>
          <p:nvPr/>
        </p:nvSpPr>
        <p:spPr>
          <a:xfrm>
            <a:off x="5697500" y="4052900"/>
            <a:ext cx="3226800" cy="12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Cross Bronx Expressway Under Construction Lehman College Library, CUNY </a:t>
            </a:r>
            <a:r>
              <a:rPr lang="en" sz="1000" u="sng">
                <a:solidFill>
                  <a:schemeClr val="folHlink"/>
                </a:solidFill>
                <a:hlinkClick r:id="rId6">
                  <a:extLst>
                    <a:ext uri="{A12FA001-AC4F-418D-AE19-62706E023703}">
                      <ahyp:hlinkClr val="tx"/>
                    </a:ext>
                  </a:extLst>
                </a:hlinkClick>
              </a:rPr>
              <a:t>http://dcmny.org/islandora/object/bronxbusiness%3A248/compound-parent-metadata</a:t>
            </a:r>
            <a:r>
              <a:rPr lang="en" sz="1000">
                <a:solidFill>
                  <a:schemeClr val="accent2"/>
                </a:solidFill>
              </a:rPr>
              <a:t> </a:t>
            </a:r>
            <a:endParaRPr sz="1000">
              <a:solidFill>
                <a:schemeClr val="accent2"/>
              </a:solidFill>
            </a:endParaRPr>
          </a:p>
        </p:txBody>
      </p:sp>
      <p:sp>
        <p:nvSpPr>
          <p:cNvPr id="621" name="Google Shape;621;p55"/>
          <p:cNvSpPr/>
          <p:nvPr/>
        </p:nvSpPr>
        <p:spPr>
          <a:xfrm rot="192434">
            <a:off x="1537036" y="795635"/>
            <a:ext cx="1924560" cy="496541"/>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5"/>
          <p:cNvSpPr txBox="1"/>
          <p:nvPr/>
        </p:nvSpPr>
        <p:spPr>
          <a:xfrm>
            <a:off x="1580330" y="883244"/>
            <a:ext cx="20100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Quicksand"/>
                <a:ea typeface="Quicksand"/>
                <a:cs typeface="Quicksand"/>
                <a:sym typeface="Quicksand"/>
              </a:rPr>
              <a:t>“Desirability”</a:t>
            </a:r>
            <a:endParaRPr b="1" sz="1500">
              <a:solidFill>
                <a:srgbClr val="FFFFFF"/>
              </a:solidFill>
              <a:latin typeface="Quicksand"/>
              <a:ea typeface="Quicksand"/>
              <a:cs typeface="Quicksand"/>
              <a:sym typeface="Quicksand"/>
            </a:endParaRPr>
          </a:p>
        </p:txBody>
      </p:sp>
      <p:sp>
        <p:nvSpPr>
          <p:cNvPr id="623" name="Google Shape;623;p55"/>
          <p:cNvSpPr/>
          <p:nvPr/>
        </p:nvSpPr>
        <p:spPr>
          <a:xfrm rot="192434">
            <a:off x="6413436" y="795635"/>
            <a:ext cx="1924560" cy="496541"/>
          </a:xfrm>
          <a:custGeom>
            <a:rect b="b" l="l" r="r" t="t"/>
            <a:pathLst>
              <a:path extrusionOk="0" h="38420" w="77186">
                <a:moveTo>
                  <a:pt x="72489" y="1"/>
                </a:moveTo>
                <a:cubicBezTo>
                  <a:pt x="55816" y="1"/>
                  <a:pt x="39144" y="1798"/>
                  <a:pt x="22820" y="4698"/>
                </a:cubicBezTo>
                <a:lnTo>
                  <a:pt x="0" y="8322"/>
                </a:lnTo>
                <a:lnTo>
                  <a:pt x="0" y="29344"/>
                </a:lnTo>
                <a:cubicBezTo>
                  <a:pt x="0" y="30794"/>
                  <a:pt x="0" y="32621"/>
                  <a:pt x="348" y="34070"/>
                </a:cubicBezTo>
                <a:cubicBezTo>
                  <a:pt x="725" y="35520"/>
                  <a:pt x="1450" y="37318"/>
                  <a:pt x="2900" y="38043"/>
                </a:cubicBezTo>
                <a:cubicBezTo>
                  <a:pt x="3973" y="38420"/>
                  <a:pt x="5422" y="38420"/>
                  <a:pt x="6872" y="38420"/>
                </a:cubicBezTo>
                <a:cubicBezTo>
                  <a:pt x="14121" y="38043"/>
                  <a:pt x="21747" y="38043"/>
                  <a:pt x="28996" y="37695"/>
                </a:cubicBezTo>
                <a:cubicBezTo>
                  <a:pt x="40942" y="37318"/>
                  <a:pt x="53265" y="36970"/>
                  <a:pt x="64863" y="33693"/>
                </a:cubicBezTo>
                <a:cubicBezTo>
                  <a:pt x="67762" y="33345"/>
                  <a:pt x="70662" y="32244"/>
                  <a:pt x="73214" y="31519"/>
                </a:cubicBezTo>
                <a:cubicBezTo>
                  <a:pt x="74286" y="31171"/>
                  <a:pt x="75388" y="30794"/>
                  <a:pt x="76113" y="29721"/>
                </a:cubicBezTo>
                <a:cubicBezTo>
                  <a:pt x="77186" y="28619"/>
                  <a:pt x="77186" y="26445"/>
                  <a:pt x="77186" y="24647"/>
                </a:cubicBezTo>
                <a:cubicBezTo>
                  <a:pt x="76461" y="17021"/>
                  <a:pt x="76113" y="9772"/>
                  <a:pt x="75388" y="2175"/>
                </a:cubicBezTo>
                <a:cubicBezTo>
                  <a:pt x="75388" y="1798"/>
                  <a:pt x="75388" y="1074"/>
                  <a:pt x="75011" y="726"/>
                </a:cubicBezTo>
                <a:cubicBezTo>
                  <a:pt x="74286" y="1"/>
                  <a:pt x="73562" y="1"/>
                  <a:pt x="72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5"/>
          <p:cNvSpPr txBox="1"/>
          <p:nvPr/>
        </p:nvSpPr>
        <p:spPr>
          <a:xfrm>
            <a:off x="6370730" y="883244"/>
            <a:ext cx="20100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Quicksand"/>
                <a:ea typeface="Quicksand"/>
                <a:cs typeface="Quicksand"/>
                <a:sym typeface="Quicksand"/>
              </a:rPr>
              <a:t>Urban Renewal</a:t>
            </a:r>
            <a:endParaRPr b="1" sz="1500">
              <a:solidFill>
                <a:srgbClr val="FFFFFF"/>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6"/>
          <p:cNvSpPr/>
          <p:nvPr/>
        </p:nvSpPr>
        <p:spPr>
          <a:xfrm>
            <a:off x="2609287" y="2270050"/>
            <a:ext cx="404175" cy="515975"/>
          </a:xfrm>
          <a:custGeom>
            <a:rect b="b" l="l" r="r" t="t"/>
            <a:pathLst>
              <a:path extrusionOk="0" h="20639" w="16167">
                <a:moveTo>
                  <a:pt x="457" y="20639"/>
                </a:moveTo>
                <a:lnTo>
                  <a:pt x="457" y="20639"/>
                </a:lnTo>
                <a:lnTo>
                  <a:pt x="457" y="20639"/>
                </a:lnTo>
                <a:close/>
                <a:moveTo>
                  <a:pt x="457" y="20639"/>
                </a:moveTo>
                <a:lnTo>
                  <a:pt x="457" y="20639"/>
                </a:lnTo>
                <a:lnTo>
                  <a:pt x="457" y="20639"/>
                </a:lnTo>
                <a:close/>
                <a:moveTo>
                  <a:pt x="309" y="20639"/>
                </a:moveTo>
                <a:lnTo>
                  <a:pt x="457"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309" y="20639"/>
                </a:moveTo>
                <a:lnTo>
                  <a:pt x="309" y="20639"/>
                </a:lnTo>
                <a:lnTo>
                  <a:pt x="309" y="20639"/>
                </a:lnTo>
                <a:close/>
                <a:moveTo>
                  <a:pt x="149" y="20639"/>
                </a:moveTo>
                <a:lnTo>
                  <a:pt x="30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49" y="20639"/>
                </a:moveTo>
                <a:lnTo>
                  <a:pt x="149" y="20639"/>
                </a:lnTo>
                <a:lnTo>
                  <a:pt x="149" y="20639"/>
                </a:lnTo>
                <a:close/>
                <a:moveTo>
                  <a:pt x="1" y="20639"/>
                </a:moveTo>
                <a:lnTo>
                  <a:pt x="149" y="20639"/>
                </a:lnTo>
                <a:lnTo>
                  <a:pt x="1" y="20639"/>
                </a:lnTo>
                <a:close/>
                <a:moveTo>
                  <a:pt x="16166" y="4781"/>
                </a:moveTo>
                <a:lnTo>
                  <a:pt x="16166" y="4781"/>
                </a:lnTo>
                <a:lnTo>
                  <a:pt x="16166" y="4781"/>
                </a:lnTo>
                <a:lnTo>
                  <a:pt x="16166" y="4781"/>
                </a:lnTo>
                <a:close/>
                <a:moveTo>
                  <a:pt x="16166" y="4781"/>
                </a:moveTo>
                <a:lnTo>
                  <a:pt x="16166" y="4781"/>
                </a:lnTo>
                <a:lnTo>
                  <a:pt x="16166" y="4781"/>
                </a:lnTo>
                <a:close/>
                <a:moveTo>
                  <a:pt x="16166" y="4781"/>
                </a:moveTo>
                <a:lnTo>
                  <a:pt x="16166" y="4781"/>
                </a:lnTo>
                <a:lnTo>
                  <a:pt x="16166" y="4781"/>
                </a:lnTo>
                <a:close/>
                <a:moveTo>
                  <a:pt x="16166" y="4621"/>
                </a:moveTo>
                <a:lnTo>
                  <a:pt x="16166" y="478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621"/>
                </a:moveTo>
                <a:lnTo>
                  <a:pt x="16166" y="4621"/>
                </a:lnTo>
                <a:lnTo>
                  <a:pt x="16166" y="4621"/>
                </a:lnTo>
                <a:close/>
                <a:moveTo>
                  <a:pt x="16166" y="4473"/>
                </a:moveTo>
                <a:lnTo>
                  <a:pt x="16166" y="4621"/>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473"/>
                </a:moveTo>
                <a:lnTo>
                  <a:pt x="16166" y="4473"/>
                </a:lnTo>
                <a:lnTo>
                  <a:pt x="16166" y="4473"/>
                </a:lnTo>
                <a:close/>
                <a:moveTo>
                  <a:pt x="16166" y="4313"/>
                </a:moveTo>
                <a:lnTo>
                  <a:pt x="16166" y="4473"/>
                </a:lnTo>
                <a:lnTo>
                  <a:pt x="16166" y="4313"/>
                </a:lnTo>
                <a:close/>
                <a:moveTo>
                  <a:pt x="16166" y="4313"/>
                </a:moveTo>
                <a:lnTo>
                  <a:pt x="16166" y="4313"/>
                </a:lnTo>
                <a:lnTo>
                  <a:pt x="16166" y="4313"/>
                </a:lnTo>
                <a:close/>
                <a:moveTo>
                  <a:pt x="16166" y="4313"/>
                </a:moveTo>
                <a:lnTo>
                  <a:pt x="16166" y="4313"/>
                </a:lnTo>
                <a:lnTo>
                  <a:pt x="16166" y="4313"/>
                </a:lnTo>
                <a:close/>
                <a:moveTo>
                  <a:pt x="16166" y="4313"/>
                </a:moveTo>
                <a:lnTo>
                  <a:pt x="16166" y="4313"/>
                </a:lnTo>
                <a:lnTo>
                  <a:pt x="16166" y="4313"/>
                </a:lnTo>
                <a:close/>
                <a:moveTo>
                  <a:pt x="16166" y="4165"/>
                </a:moveTo>
                <a:lnTo>
                  <a:pt x="16166" y="4313"/>
                </a:lnTo>
                <a:lnTo>
                  <a:pt x="16166" y="4165"/>
                </a:lnTo>
                <a:close/>
                <a:moveTo>
                  <a:pt x="15550" y="160"/>
                </a:moveTo>
                <a:cubicBezTo>
                  <a:pt x="15858" y="1392"/>
                  <a:pt x="16166" y="2772"/>
                  <a:pt x="16166" y="4165"/>
                </a:cubicBezTo>
                <a:cubicBezTo>
                  <a:pt x="16166" y="2772"/>
                  <a:pt x="15858" y="1392"/>
                  <a:pt x="15550" y="160"/>
                </a:cubicBezTo>
                <a:close/>
                <a:moveTo>
                  <a:pt x="15550" y="0"/>
                </a:moveTo>
                <a:lnTo>
                  <a:pt x="15550" y="16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lnTo>
                  <a:pt x="15550" y="0"/>
                </a:lnTo>
                <a:close/>
                <a:moveTo>
                  <a:pt x="15550" y="0"/>
                </a:moveTo>
                <a:lnTo>
                  <a:pt x="15550" y="0"/>
                </a:lnTo>
                <a:close/>
              </a:path>
            </a:pathLst>
          </a:custGeom>
          <a:solidFill>
            <a:srgbClr val="FEE3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6"/>
          <p:cNvSpPr txBox="1"/>
          <p:nvPr>
            <p:ph type="title"/>
          </p:nvPr>
        </p:nvSpPr>
        <p:spPr>
          <a:xfrm>
            <a:off x="713250" y="1458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Naming and counting are acts to access power</a:t>
            </a:r>
            <a:endParaRPr sz="3100"/>
          </a:p>
        </p:txBody>
      </p:sp>
      <p:sp>
        <p:nvSpPr>
          <p:cNvPr id="631" name="Google Shape;631;p56"/>
          <p:cNvSpPr txBox="1"/>
          <p:nvPr/>
        </p:nvSpPr>
        <p:spPr>
          <a:xfrm>
            <a:off x="151050" y="4719350"/>
            <a:ext cx="91899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1100"/>
              <a:buFont typeface="Arial"/>
              <a:buNone/>
            </a:pPr>
            <a:r>
              <a:rPr lang="en" sz="1000">
                <a:solidFill>
                  <a:schemeClr val="dk2"/>
                </a:solidFill>
              </a:rPr>
              <a:t>Please explore more about Coalition for Asian American Children and Families “Invisible No More” campaign at </a:t>
            </a:r>
            <a:r>
              <a:rPr lang="en" sz="1000" u="sng">
                <a:solidFill>
                  <a:schemeClr val="folHlink"/>
                </a:solidFill>
                <a:hlinkClick r:id="rId3">
                  <a:extLst>
                    <a:ext uri="{A12FA001-AC4F-418D-AE19-62706E023703}">
                      <ahyp:hlinkClr val="tx"/>
                    </a:ext>
                  </a:extLst>
                </a:hlinkClick>
              </a:rPr>
              <a:t>https://www.cacf.org/policy-advocacy/invisible-no-more</a:t>
            </a:r>
            <a:endParaRPr sz="7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None/>
            </a:pPr>
            <a:r>
              <a:t/>
            </a:r>
            <a:endParaRPr/>
          </a:p>
        </p:txBody>
      </p:sp>
      <p:sp>
        <p:nvSpPr>
          <p:cNvPr id="632" name="Google Shape;632;p5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633" name="Google Shape;633;p56"/>
          <p:cNvPicPr preferRelativeResize="0"/>
          <p:nvPr/>
        </p:nvPicPr>
        <p:blipFill>
          <a:blip r:embed="rId4">
            <a:alphaModFix/>
          </a:blip>
          <a:stretch>
            <a:fillRect/>
          </a:stretch>
        </p:blipFill>
        <p:spPr>
          <a:xfrm>
            <a:off x="1114825" y="778225"/>
            <a:ext cx="6914326" cy="3789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alloween Decorations for Pre-K by Slidego">
  <a:themeElements>
    <a:clrScheme name="Simple Light">
      <a:dk1>
        <a:srgbClr val="FF8A0B"/>
      </a:dk1>
      <a:lt1>
        <a:srgbClr val="593382"/>
      </a:lt1>
      <a:dk2>
        <a:srgbClr val="FFFFFF"/>
      </a:dk2>
      <a:lt2>
        <a:srgbClr val="EEEEEE"/>
      </a:lt2>
      <a:accent1>
        <a:srgbClr val="240F34"/>
      </a:accent1>
      <a:accent2>
        <a:srgbClr val="000000"/>
      </a:accent2>
      <a:accent3>
        <a:srgbClr val="C15358"/>
      </a:accent3>
      <a:accent4>
        <a:srgbClr val="F2AC45"/>
      </a:accent4>
      <a:accent5>
        <a:srgbClr val="502C76"/>
      </a:accent5>
      <a:accent6>
        <a:srgbClr val="28143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